
<file path=[Content_Types].xml><?xml version="1.0" encoding="utf-8"?>
<Types xmlns="http://schemas.openxmlformats.org/package/2006/content-types">
  <Default Extension="jpg" ContentType="image/jpeg"/>
  <Default Extension="rels" ContentType="application/vnd.openxmlformats-package.relationships+xml"/>
  <Default Extension="png" ContentType="image/png"/>
  <Default Extension="xml" ContentType="application/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8.xml"/>
  <Override ContentType="application/vnd.openxmlformats-officedocument.presentationml.slideLayout+xml" PartName="/ppt/slideLayouts/slideLayout7.xml"/>
  <Override ContentType="application/vnd.openxmlformats-officedocument.presentationml.slideLayout+xml" PartName="/ppt/slideLayouts/slideLayout3.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Layout+xml" PartName="/ppt/slideLayouts/slideLayout9.xml"/>
  <Override ContentType="application/vnd.openxmlformats-officedocument.presentationml.slideLayout+xml" PartName="/ppt/slideLayouts/slideLayout6.xml"/>
  <Override ContentType="application/vnd.openxmlformats-officedocument.presentationml.slideLayout+xml" PartName="/ppt/slideLayouts/slideLayout2.xml"/>
  <Override ContentType="application/vnd.openxmlformats-officedocument.presentationml.slideLayout+xml" PartName="/ppt/slideLayouts/slideLayout5.xml"/>
  <Override ContentType="application/vnd.openxmlformats-officedocument.presentationml.slideLayout+xml" PartName="/ppt/slideLayouts/slideLayout4.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8.xml"/>
  <Override ContentType="application/vnd.openxmlformats-officedocument.presentationml.notesSlide+xml" PartName="/ppt/notesSlides/notesSlide11.xml"/>
  <Override ContentType="application/vnd.openxmlformats-officedocument.presentationml.notesSlide+xml" PartName="/ppt/notesSlides/not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3.xml"/>
  <Override ContentType="application/vnd.openxmlformats-officedocument.theme+xml" PartName="/ppt/theme/theme2.xml"/>
  <Override ContentType="application/vnd.openxmlformats-officedocument.theme+xml" PartName="/ppt/theme/theme4.xml"/>
  <Override ContentType="application/vnd.openxmlformats-officedocument.theme+xml" PartName="/ppt/theme/theme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7.xml"/>
  <Override ContentType="application/vnd.openxmlformats-officedocument.presentationml.slide+xml" PartName="/ppt/slides/slide1.xml"/>
  <Override ContentType="application/vnd.openxmlformats-officedocument.presentationml.slide+xml" PartName="/ppt/slides/slide8.xml"/>
  <Override ContentType="application/vnd.openxmlformats-officedocument.presentationml.slide+xml" PartName="/ppt/slides/slide10.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2.xml"/>
  <Override ContentType="application/vnd.openxmlformats-officedocument.presentationml.slide+xml" PartName="/ppt/slides/slide9.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3.xml"/>
  <Override ContentType="application/vnd.openxmlformats-officedocument.presentationml.tableStyles+xml" PartName="/ppt/tableStyles.xml"/>
</Types>
</file>

<file path=_rels/.rels><?xml version="1.0" encoding="UTF-8" standalone="yes"?><Relationships xmlns="http://schemas.openxmlformats.org/package/2006/relationships"><Relationship Type="http://schemas.openxmlformats.org/officeDocument/2006/relationships/officeDocument" Id="rId1"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c:Ignorable="mv" autoCompressPictures="0" mc:PreserveAttributes="mv:*" saveSubsetFonts="1">
  <p:sldMasterIdLst>
    <p:sldMasterId id="2147483660" r:id="rId4"/>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6858000" cx="9144000"/>
  <p:notesSz cy="9144000" cx="6858000"/>
  <p:defaultText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Type="http://schemas.openxmlformats.org/officeDocument/2006/relationships/slide" Id="rId17" Target="slides/slide11.xml"/><Relationship Type="http://schemas.openxmlformats.org/officeDocument/2006/relationships/slide" Id="rId16" Target="slides/slide10.xml"/><Relationship Type="http://schemas.openxmlformats.org/officeDocument/2006/relationships/slide" Id="rId15" Target="slides/slide9.xml"/><Relationship Type="http://schemas.openxmlformats.org/officeDocument/2006/relationships/slide" Id="rId14" Target="slides/slide8.xml"/><Relationship Type="http://schemas.openxmlformats.org/officeDocument/2006/relationships/presProps" Id="rId2" Target="presProps.xml"/><Relationship Type="http://schemas.openxmlformats.org/officeDocument/2006/relationships/slide" Id="rId12" Target="slides/slide6.xml"/><Relationship Type="http://schemas.openxmlformats.org/officeDocument/2006/relationships/theme" Id="rId1" Target="theme/theme3.xml"/><Relationship Type="http://schemas.openxmlformats.org/officeDocument/2006/relationships/slide" Id="rId13" Target="slides/slide7.xml"/><Relationship Type="http://schemas.openxmlformats.org/officeDocument/2006/relationships/slideMaster" Id="rId4" Target="slideMasters/slideMaster1.xml"/><Relationship Type="http://schemas.openxmlformats.org/officeDocument/2006/relationships/slide" Id="rId10" Target="slides/slide4.xml"/><Relationship Type="http://schemas.openxmlformats.org/officeDocument/2006/relationships/tableStyles" Id="rId3" Target="tableStyles.xml"/><Relationship Type="http://schemas.openxmlformats.org/officeDocument/2006/relationships/slide" Id="rId11" Target="slides/slide5.xml"/><Relationship Type="http://schemas.openxmlformats.org/officeDocument/2006/relationships/slide" Id="rId9" Target="slides/slide3.xml"/><Relationship Type="http://schemas.openxmlformats.org/officeDocument/2006/relationships/notesMaster" Id="rId6" Target="notesMasters/notesMaster1.xml"/><Relationship Type="http://schemas.openxmlformats.org/officeDocument/2006/relationships/slideMaster" Id="rId5" Target="slideMasters/slideMaster2.xml"/><Relationship Type="http://schemas.openxmlformats.org/officeDocument/2006/relationships/slide" Id="rId8" Target="slides/slide2.xml"/><Relationship Type="http://schemas.openxmlformats.org/officeDocument/2006/relationships/slide" Id="rId7" Target="slides/slide1.xml"/></Relationships>
</file>

<file path=ppt/notesMasters/_rels/notesMaster1.xml.rels><?xml version="1.0" encoding="UTF-8" standalone="yes"?><Relationships xmlns="http://schemas.openxmlformats.org/package/2006/relationships"><Relationship Type="http://schemas.openxmlformats.org/officeDocument/2006/relationships/theme" Id="rId1"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 id="1"/>
        <p:cNvGrpSpPr/>
        <p:nvPr/>
      </p:nvGrpSpPr>
      <p:grpSpPr>
        <a:xfrm>
          <a:off x="0" y="0"/>
          <a:ext cx="0" cy="0"/>
          <a:chOff x="0" y="0"/>
          <a:chExt cx="0" cy="0"/>
        </a:xfrm>
      </p:grpSpPr>
      <p:sp>
        <p:nvSpPr>
          <p:cNvPr name="Shape 2" id="2"/>
          <p:cNvSpPr/>
          <p:nvPr>
            <p:ph idx="2" type="sldImg"/>
          </p:nvPr>
        </p:nvSpPr>
        <p:spPr>
          <a:xfrm>
            <a:off x="1143225" y="685800"/>
            <a:ext cx="4572225" cy="3429000"/>
          </a:xfrm>
          <a:custGeom>
            <a:pathLst>
              <a:path w="120000" h="120000" extrusionOk="0">
                <a:moveTo>
                  <a:pt x="0" y="0"/>
                </a:moveTo>
                <a:lnTo>
                  <a:pt x="120000" y="0"/>
                </a:lnTo>
                <a:lnTo>
                  <a:pt x="120000" y="120000"/>
                </a:lnTo>
                <a:lnTo>
                  <a:pt x="0" y="120000"/>
                </a:lnTo>
                <a:close/>
              </a:path>
            </a:pathLst>
          </a:custGeom>
        </p:spPr>
      </p:sp>
      <p:sp>
        <p:nvSpPr>
          <p:cNvPr name="Shape 3" id="3"/>
          <p:cNvSpPr txBox="1"/>
          <p:nvPr>
            <p:ph idx="1" type="body"/>
          </p:nvPr>
        </p:nvSpPr>
        <p:spPr>
          <a:xfrm>
            <a:off x="685800" y="4343400"/>
            <a:ext cx="5486399" cy="4114800"/>
          </a:xfrm>
          <a:prstGeom prst="rect">
            <a:avLst/>
          </a:prstGeom>
        </p:spPr>
        <p:txBody>
          <a:bodyPr anchorCtr="0" bIns="91425" tIns="91425" anchor="t" lIns="91425" rIns="91425"/>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p:txBody>
      </p:sp>
    </p:spTree>
  </p:cSld>
  <p:clrMap accent6="accent6" tx2="lt2" accent5="accent5" bg2="dk2" tx1="dk1" accent4="accent4" bg1="lt1" accent3="accent3" accent2="accent2" accent1="accent1" folHlink="folHlink" hlink="hlink"/>
</p:notesMaster>
</file>

<file path=ppt/notesSlides/_rels/notesSlide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0.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9.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90" id="90"/>
        <p:cNvGrpSpPr/>
        <p:nvPr/>
      </p:nvGrpSpPr>
      <p:grpSpPr>
        <a:xfrm>
          <a:off y="0" x="0"/>
          <a:ext cy="0" cx="0"/>
          <a:chOff y="0" x="0"/>
          <a:chExt cy="0" cx="0"/>
        </a:xfrm>
      </p:grpSpPr>
      <p:sp>
        <p:nvSpPr>
          <p:cNvPr name="Shape 91" id="91"/>
          <p:cNvSpPr/>
          <p:nvPr>
            <p:ph type="sldImg" idx="2"/>
          </p:nvPr>
        </p:nvSpPr>
        <p:spPr>
          <a:xfrm>
            <a:off y="685800" x="1143225"/>
            <a:ext cy="3429000" cx="4572225"/>
          </a:xfrm>
          <a:custGeom>
            <a:pathLst>
              <a:path extrusionOk="0" h="120000" w="120000">
                <a:moveTo>
                  <a:pt y="0" x="0"/>
                </a:moveTo>
                <a:lnTo>
                  <a:pt y="0" x="120000"/>
                </a:lnTo>
                <a:lnTo>
                  <a:pt y="120000" x="120000"/>
                </a:lnTo>
                <a:lnTo>
                  <a:pt y="120000" x="0"/>
                </a:lnTo>
                <a:close/>
              </a:path>
            </a:pathLst>
          </a:custGeom>
        </p:spPr>
      </p:sp>
      <p:sp>
        <p:nvSpPr>
          <p:cNvPr name="Shape 92" id="92"/>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57" id="157"/>
        <p:cNvGrpSpPr/>
        <p:nvPr/>
      </p:nvGrpSpPr>
      <p:grpSpPr>
        <a:xfrm>
          <a:off y="0" x="0"/>
          <a:ext cy="0" cx="0"/>
          <a:chOff y="0" x="0"/>
          <a:chExt cy="0" cx="0"/>
        </a:xfrm>
      </p:grpSpPr>
      <p:sp>
        <p:nvSpPr>
          <p:cNvPr name="Shape 158" id="158"/>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59" id="159"/>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63" id="163"/>
        <p:cNvGrpSpPr/>
        <p:nvPr/>
      </p:nvGrpSpPr>
      <p:grpSpPr>
        <a:xfrm>
          <a:off y="0" x="0"/>
          <a:ext cy="0" cx="0"/>
          <a:chOff y="0" x="0"/>
          <a:chExt cy="0" cx="0"/>
        </a:xfrm>
      </p:grpSpPr>
      <p:sp>
        <p:nvSpPr>
          <p:cNvPr name="Shape 164" id="16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65" id="165"/>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00" id="100"/>
        <p:cNvGrpSpPr/>
        <p:nvPr/>
      </p:nvGrpSpPr>
      <p:grpSpPr>
        <a:xfrm>
          <a:off y="0" x="0"/>
          <a:ext cy="0" cx="0"/>
          <a:chOff y="0" x="0"/>
          <a:chExt cy="0" cx="0"/>
        </a:xfrm>
      </p:grpSpPr>
      <p:sp>
        <p:nvSpPr>
          <p:cNvPr name="Shape 101" id="101"/>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02" id="102"/>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06" id="106"/>
        <p:cNvGrpSpPr/>
        <p:nvPr/>
      </p:nvGrpSpPr>
      <p:grpSpPr>
        <a:xfrm>
          <a:off y="0" x="0"/>
          <a:ext cy="0" cx="0"/>
          <a:chOff y="0" x="0"/>
          <a:chExt cy="0" cx="0"/>
        </a:xfrm>
      </p:grpSpPr>
      <p:sp>
        <p:nvSpPr>
          <p:cNvPr name="Shape 107" id="10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08" id="108"/>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12" id="112"/>
        <p:cNvGrpSpPr/>
        <p:nvPr/>
      </p:nvGrpSpPr>
      <p:grpSpPr>
        <a:xfrm>
          <a:off y="0" x="0"/>
          <a:ext cy="0" cx="0"/>
          <a:chOff y="0" x="0"/>
          <a:chExt cy="0" cx="0"/>
        </a:xfrm>
      </p:grpSpPr>
      <p:sp>
        <p:nvSpPr>
          <p:cNvPr name="Shape 113" id="113"/>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14" id="114"/>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20" id="120"/>
        <p:cNvGrpSpPr/>
        <p:nvPr/>
      </p:nvGrpSpPr>
      <p:grpSpPr>
        <a:xfrm>
          <a:off y="0" x="0"/>
          <a:ext cy="0" cx="0"/>
          <a:chOff y="0" x="0"/>
          <a:chExt cy="0" cx="0"/>
        </a:xfrm>
      </p:grpSpPr>
      <p:sp>
        <p:nvSpPr>
          <p:cNvPr name="Shape 121" id="121"/>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22" id="122"/>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26" id="126"/>
        <p:cNvGrpSpPr/>
        <p:nvPr/>
      </p:nvGrpSpPr>
      <p:grpSpPr>
        <a:xfrm>
          <a:off y="0" x="0"/>
          <a:ext cy="0" cx="0"/>
          <a:chOff y="0" x="0"/>
          <a:chExt cy="0" cx="0"/>
        </a:xfrm>
      </p:grpSpPr>
      <p:sp>
        <p:nvSpPr>
          <p:cNvPr name="Shape 127" id="12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28" id="128"/>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34" id="134"/>
        <p:cNvGrpSpPr/>
        <p:nvPr/>
      </p:nvGrpSpPr>
      <p:grpSpPr>
        <a:xfrm>
          <a:off y="0" x="0"/>
          <a:ext cy="0" cx="0"/>
          <a:chOff y="0" x="0"/>
          <a:chExt cy="0" cx="0"/>
        </a:xfrm>
      </p:grpSpPr>
      <p:sp>
        <p:nvSpPr>
          <p:cNvPr name="Shape 135" id="13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36" id="136"/>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41" id="141"/>
        <p:cNvGrpSpPr/>
        <p:nvPr/>
      </p:nvGrpSpPr>
      <p:grpSpPr>
        <a:xfrm>
          <a:off y="0" x="0"/>
          <a:ext cy="0" cx="0"/>
          <a:chOff y="0" x="0"/>
          <a:chExt cy="0" cx="0"/>
        </a:xfrm>
      </p:grpSpPr>
      <p:sp>
        <p:nvSpPr>
          <p:cNvPr name="Shape 142" id="14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43" id="143"/>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49" id="149"/>
        <p:cNvGrpSpPr/>
        <p:nvPr/>
      </p:nvGrpSpPr>
      <p:grpSpPr>
        <a:xfrm>
          <a:off y="0" x="0"/>
          <a:ext cy="0" cx="0"/>
          <a:chOff y="0" x="0"/>
          <a:chExt cy="0" cx="0"/>
        </a:xfrm>
      </p:grpSpPr>
      <p:sp>
        <p:nvSpPr>
          <p:cNvPr name="Shape 150" id="15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51" id="151"/>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slideLayouts/_rels/slideLayout1.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10.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11.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12.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2.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3.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4.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5.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6.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7.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8.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9.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name="Shape 7" id="7"/>
        <p:cNvGrpSpPr/>
        <p:nvPr/>
      </p:nvGrpSpPr>
      <p:grpSpPr>
        <a:xfrm>
          <a:off y="0" x="0"/>
          <a:ext cy="0" cx="0"/>
          <a:chOff y="0" x="0"/>
          <a:chExt cy="0" cx="0"/>
        </a:xfrm>
      </p:grpSpPr>
      <p:sp>
        <p:nvSpPr>
          <p:cNvPr name="Shape 8" id="8"/>
          <p:cNvSpPr/>
          <p:nvPr/>
        </p:nvSpPr>
        <p:spPr>
          <a:xfrm>
            <a:off y="1600200" x="0"/>
            <a:ext cy="3657600" cx="9144000"/>
          </a:xfrm>
          <a:prstGeom prst="rect">
            <a:avLst/>
          </a:prstGeom>
          <a:solidFill>
            <a:schemeClr val="dk1">
              <a:alpha val="20000"/>
            </a:schemeClr>
          </a:solidFill>
          <a:ln>
            <a:noFill/>
          </a:ln>
        </p:spPr>
        <p:txBody>
          <a:bodyPr bIns="45700" tIns="45700" lIns="91425" anchor="ctr" anchorCtr="0" rIns="91425">
            <a:spAutoFit/>
          </a:bodyPr>
          <a:lstStyle/>
          <a:p/>
        </p:txBody>
      </p:sp>
      <p:grpSp>
        <p:nvGrpSpPr>
          <p:cNvPr name="Shape 9" id="9"/>
          <p:cNvGrpSpPr/>
          <p:nvPr/>
        </p:nvGrpSpPr>
        <p:grpSpPr>
          <a:xfrm>
            <a:off y="-1438" x="0"/>
            <a:ext cy="6859503" cx="1827407"/>
            <a:chOff y="-1438" x="0"/>
            <a:chExt cy="6859503" cx="798029"/>
          </a:xfrm>
        </p:grpSpPr>
        <p:sp>
          <p:nvSpPr>
            <p:cNvPr name="Shape 10" id="10"/>
            <p:cNvSpPr/>
            <p:nvPr/>
          </p:nvSpPr>
          <p:spPr>
            <a:xfrm>
              <a:off y="-1438" x="0"/>
              <a:ext cy="6858065" cx="798029"/>
            </a:xfrm>
            <a:custGeom>
              <a:pathLst>
                <a:path extrusionOk="0" h="6875253" w="500332">
                  <a:moveTo>
                    <a:pt y="0" x="0"/>
                  </a:moveTo>
                  <a:lnTo>
                    <a:pt y="0" x="500332"/>
                  </a:lnTo>
                  <a:lnTo>
                    <a:pt y="6875253" x="301925"/>
                  </a:lnTo>
                  <a:lnTo>
                    <a:pt y="6875253" x="0"/>
                  </a:lnTo>
                  <a:lnTo>
                    <a:pt y="0" x="0"/>
                  </a:lnTo>
                  <a:close/>
                </a:path>
              </a:pathLst>
            </a:custGeom>
            <a:solidFill>
              <a:schemeClr val="dk2">
                <a:alpha val="20000"/>
              </a:schemeClr>
            </a:solidFill>
            <a:ln>
              <a:noFill/>
            </a:ln>
          </p:spPr>
          <p:txBody>
            <a:bodyPr bIns="45700" tIns="45700" lIns="91425" anchor="ctr" anchorCtr="0" rIns="91425">
              <a:spAutoFit/>
            </a:bodyPr>
            <a:lstStyle/>
            <a:p/>
          </p:txBody>
        </p:sp>
        <p:sp>
          <p:nvSpPr>
            <p:cNvPr name="Shape 11" id="11"/>
            <p:cNvSpPr/>
            <p:nvPr/>
          </p:nvSpPr>
          <p:spPr>
            <a:xfrm>
              <a:off y="0" x="0"/>
              <a:ext cy="6858065" cx="399014"/>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grpSp>
        <p:nvGrpSpPr>
          <p:cNvPr name="Shape 12" id="12"/>
          <p:cNvGrpSpPr/>
          <p:nvPr/>
        </p:nvGrpSpPr>
        <p:grpSpPr>
          <a:xfrm flipH="1">
            <a:off y="0" x="7316591"/>
            <a:ext cy="6859503" cx="1827407"/>
            <a:chOff y="-1438" x="0"/>
            <a:chExt cy="6859503" cx="798029"/>
          </a:xfrm>
        </p:grpSpPr>
        <p:sp>
          <p:nvSpPr>
            <p:cNvPr name="Shape 13" id="13"/>
            <p:cNvSpPr/>
            <p:nvPr/>
          </p:nvSpPr>
          <p:spPr>
            <a:xfrm>
              <a:off y="-1438" x="0"/>
              <a:ext cy="6858065" cx="798029"/>
            </a:xfrm>
            <a:custGeom>
              <a:pathLst>
                <a:path extrusionOk="0" h="6875253" w="500332">
                  <a:moveTo>
                    <a:pt y="0" x="0"/>
                  </a:moveTo>
                  <a:lnTo>
                    <a:pt y="0" x="500332"/>
                  </a:lnTo>
                  <a:lnTo>
                    <a:pt y="6875253" x="301925"/>
                  </a:lnTo>
                  <a:lnTo>
                    <a:pt y="6875253" x="0"/>
                  </a:lnTo>
                  <a:lnTo>
                    <a:pt y="0" x="0"/>
                  </a:lnTo>
                  <a:close/>
                </a:path>
              </a:pathLst>
            </a:custGeom>
            <a:solidFill>
              <a:schemeClr val="dk2">
                <a:alpha val="20000"/>
              </a:schemeClr>
            </a:solidFill>
            <a:ln>
              <a:noFill/>
            </a:ln>
          </p:spPr>
          <p:txBody>
            <a:bodyPr bIns="45700" tIns="45700" lIns="91425" anchor="ctr" anchorCtr="0" rIns="91425">
              <a:spAutoFit/>
            </a:bodyPr>
            <a:lstStyle/>
            <a:p/>
          </p:txBody>
        </p:sp>
        <p:sp>
          <p:nvSpPr>
            <p:cNvPr name="Shape 14" id="14"/>
            <p:cNvSpPr/>
            <p:nvPr/>
          </p:nvSpPr>
          <p:spPr>
            <a:xfrm>
              <a:off y="0" x="0"/>
              <a:ext cy="6858065" cx="399014"/>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sp>
        <p:nvSpPr>
          <p:cNvPr name="Shape 15" id="15"/>
          <p:cNvSpPr txBox="1"/>
          <p:nvPr>
            <p:ph type="ctrTitle"/>
          </p:nvPr>
        </p:nvSpPr>
        <p:spPr>
          <a:xfrm>
            <a:off y="2090913" x="685800"/>
            <a:ext cy="1650599" cx="7772400"/>
          </a:xfrm>
          <a:prstGeom prst="rect">
            <a:avLst/>
          </a:prstGeom>
          <a:noFill/>
          <a:ln>
            <a:noFill/>
          </a:ln>
        </p:spPr>
        <p:txBody>
          <a:bodyPr bIns="91425" tIns="91425" lIns="91425" anchor="b" anchorCtr="0" rIns="91425"/>
          <a:lstStyle>
            <a:lvl1pPr indent="304800" algn="ctr" marL="0" rtl="0">
              <a:spcBef>
                <a:spcPts val="0"/>
              </a:spcBef>
              <a:buClr>
                <a:schemeClr val="lt2"/>
              </a:buClr>
              <a:buSzPct val="100000"/>
              <a:buFont typeface="Trebuchet MS"/>
              <a:buNone/>
              <a:defRPr i="0" baseline="0" strike="noStrike" sz="4800" b="1" cap="none" u="none">
                <a:solidFill>
                  <a:schemeClr val="lt2"/>
                </a:solidFill>
                <a:latin typeface="Trebuchet MS"/>
                <a:ea typeface="Trebuchet MS"/>
                <a:cs typeface="Trebuchet MS"/>
                <a:sym typeface="Trebuchet MS"/>
              </a:defRPr>
            </a:lvl1pPr>
            <a:lvl2pPr indent="304800" algn="ctr" marL="0" rtl="0">
              <a:spcBef>
                <a:spcPts val="0"/>
              </a:spcBef>
              <a:buClr>
                <a:schemeClr val="lt2"/>
              </a:buClr>
              <a:buSzPct val="100000"/>
              <a:buFont typeface="Trebuchet MS"/>
              <a:buNone/>
              <a:defRPr i="0" baseline="0" strike="noStrike" sz="4800" b="1" cap="none" u="none">
                <a:solidFill>
                  <a:schemeClr val="lt2"/>
                </a:solidFill>
                <a:latin typeface="Trebuchet MS"/>
                <a:ea typeface="Trebuchet MS"/>
                <a:cs typeface="Trebuchet MS"/>
                <a:sym typeface="Trebuchet MS"/>
              </a:defRPr>
            </a:lvl2pPr>
            <a:lvl3pPr indent="304800" algn="ctr" marL="0" rtl="0">
              <a:spcBef>
                <a:spcPts val="0"/>
              </a:spcBef>
              <a:buClr>
                <a:schemeClr val="lt2"/>
              </a:buClr>
              <a:buSzPct val="100000"/>
              <a:buFont typeface="Trebuchet MS"/>
              <a:buNone/>
              <a:defRPr i="0" baseline="0" strike="noStrike" sz="4800" b="1" cap="none" u="none">
                <a:solidFill>
                  <a:schemeClr val="lt2"/>
                </a:solidFill>
                <a:latin typeface="Trebuchet MS"/>
                <a:ea typeface="Trebuchet MS"/>
                <a:cs typeface="Trebuchet MS"/>
                <a:sym typeface="Trebuchet MS"/>
              </a:defRPr>
            </a:lvl3pPr>
            <a:lvl4pPr indent="304800" algn="ctr" marL="0" rtl="0">
              <a:spcBef>
                <a:spcPts val="0"/>
              </a:spcBef>
              <a:buClr>
                <a:schemeClr val="lt2"/>
              </a:buClr>
              <a:buSzPct val="100000"/>
              <a:buFont typeface="Trebuchet MS"/>
              <a:buNone/>
              <a:defRPr i="0" baseline="0" strike="noStrike" sz="4800" b="1" cap="none" u="none">
                <a:solidFill>
                  <a:schemeClr val="lt2"/>
                </a:solidFill>
                <a:latin typeface="Trebuchet MS"/>
                <a:ea typeface="Trebuchet MS"/>
                <a:cs typeface="Trebuchet MS"/>
                <a:sym typeface="Trebuchet MS"/>
              </a:defRPr>
            </a:lvl4pPr>
            <a:lvl5pPr indent="304800" algn="ctr" marL="0" rtl="0">
              <a:spcBef>
                <a:spcPts val="0"/>
              </a:spcBef>
              <a:buClr>
                <a:schemeClr val="lt2"/>
              </a:buClr>
              <a:buSzPct val="100000"/>
              <a:buFont typeface="Trebuchet MS"/>
              <a:buNone/>
              <a:defRPr i="0" baseline="0" strike="noStrike" sz="4800" b="1" cap="none" u="none">
                <a:solidFill>
                  <a:schemeClr val="lt2"/>
                </a:solidFill>
                <a:latin typeface="Trebuchet MS"/>
                <a:ea typeface="Trebuchet MS"/>
                <a:cs typeface="Trebuchet MS"/>
                <a:sym typeface="Trebuchet MS"/>
              </a:defRPr>
            </a:lvl5pPr>
            <a:lvl6pPr indent="304800" algn="ctr" marL="0" rtl="0">
              <a:spcBef>
                <a:spcPts val="0"/>
              </a:spcBef>
              <a:buClr>
                <a:schemeClr val="lt2"/>
              </a:buClr>
              <a:buSzPct val="100000"/>
              <a:buFont typeface="Trebuchet MS"/>
              <a:buNone/>
              <a:defRPr i="0" baseline="0" strike="noStrike" sz="4800" b="1" cap="none" u="none">
                <a:solidFill>
                  <a:schemeClr val="lt2"/>
                </a:solidFill>
                <a:latin typeface="Trebuchet MS"/>
                <a:ea typeface="Trebuchet MS"/>
                <a:cs typeface="Trebuchet MS"/>
                <a:sym typeface="Trebuchet MS"/>
              </a:defRPr>
            </a:lvl6pPr>
            <a:lvl7pPr indent="304800" algn="ctr" marL="0" rtl="0">
              <a:spcBef>
                <a:spcPts val="0"/>
              </a:spcBef>
              <a:buClr>
                <a:schemeClr val="lt2"/>
              </a:buClr>
              <a:buSzPct val="100000"/>
              <a:buFont typeface="Trebuchet MS"/>
              <a:buNone/>
              <a:defRPr i="0" baseline="0" strike="noStrike" sz="4800" b="1" cap="none" u="none">
                <a:solidFill>
                  <a:schemeClr val="lt2"/>
                </a:solidFill>
                <a:latin typeface="Trebuchet MS"/>
                <a:ea typeface="Trebuchet MS"/>
                <a:cs typeface="Trebuchet MS"/>
                <a:sym typeface="Trebuchet MS"/>
              </a:defRPr>
            </a:lvl7pPr>
            <a:lvl8pPr indent="304800" algn="ctr" marL="0" rtl="0">
              <a:spcBef>
                <a:spcPts val="0"/>
              </a:spcBef>
              <a:buClr>
                <a:schemeClr val="lt2"/>
              </a:buClr>
              <a:buSzPct val="100000"/>
              <a:buFont typeface="Trebuchet MS"/>
              <a:buNone/>
              <a:defRPr i="0" baseline="0" strike="noStrike" sz="4800" b="1" cap="none" u="none">
                <a:solidFill>
                  <a:schemeClr val="lt2"/>
                </a:solidFill>
                <a:latin typeface="Trebuchet MS"/>
                <a:ea typeface="Trebuchet MS"/>
                <a:cs typeface="Trebuchet MS"/>
                <a:sym typeface="Trebuchet MS"/>
              </a:defRPr>
            </a:lvl8pPr>
            <a:lvl9pPr indent="304800" algn="ctr" marL="0" rtl="0">
              <a:spcBef>
                <a:spcPts val="0"/>
              </a:spcBef>
              <a:buClr>
                <a:schemeClr val="lt2"/>
              </a:buClr>
              <a:buSzPct val="100000"/>
              <a:buFont typeface="Trebuchet MS"/>
              <a:buNone/>
              <a:defRPr i="0" baseline="0" strike="noStrike" sz="4800" b="1" cap="none" u="none">
                <a:solidFill>
                  <a:schemeClr val="lt2"/>
                </a:solidFill>
                <a:latin typeface="Trebuchet MS"/>
                <a:ea typeface="Trebuchet MS"/>
                <a:cs typeface="Trebuchet MS"/>
                <a:sym typeface="Trebuchet MS"/>
              </a:defRPr>
            </a:lvl9pPr>
          </a:lstStyle>
          <a:p/>
        </p:txBody>
      </p:sp>
      <p:sp>
        <p:nvSpPr>
          <p:cNvPr name="Shape 16" id="16"/>
          <p:cNvSpPr txBox="1"/>
          <p:nvPr>
            <p:ph type="subTitle" idx="1"/>
          </p:nvPr>
        </p:nvSpPr>
        <p:spPr>
          <a:xfrm>
            <a:off y="3886200" x="685800"/>
            <a:ext cy="878099" cx="7772400"/>
          </a:xfrm>
          <a:prstGeom prst="rect">
            <a:avLst/>
          </a:prstGeom>
          <a:noFill/>
          <a:ln>
            <a:noFill/>
          </a:ln>
        </p:spPr>
        <p:txBody>
          <a:bodyPr bIns="91425" tIns="91425" lIns="91425" anchor="t" anchorCtr="0" rIns="91425"/>
          <a:lstStyle>
            <a:lvl1pPr indent="152400" algn="ctr" marL="0" rtl="0">
              <a:spcBef>
                <a:spcPts val="0"/>
              </a:spcBef>
              <a:buClr>
                <a:schemeClr val="lt2"/>
              </a:buClr>
              <a:buSzPct val="100000"/>
              <a:buFont typeface="Trebuchet MS"/>
              <a:buNone/>
              <a:defRPr i="0" baseline="0" strike="noStrike" sz="2400" b="0" cap="none" u="none">
                <a:solidFill>
                  <a:schemeClr val="lt2"/>
                </a:solidFill>
                <a:latin typeface="Trebuchet MS"/>
                <a:ea typeface="Trebuchet MS"/>
                <a:cs typeface="Trebuchet MS"/>
                <a:sym typeface="Trebuchet MS"/>
              </a:defRPr>
            </a:lvl1pPr>
            <a:lvl2pPr indent="152400" algn="ctr" marL="0" rtl="0">
              <a:spcBef>
                <a:spcPts val="0"/>
              </a:spcBef>
              <a:buClr>
                <a:schemeClr val="lt2"/>
              </a:buClr>
              <a:buSzPct val="100000"/>
              <a:buFont typeface="Trebuchet MS"/>
              <a:buNone/>
              <a:defRPr i="0" baseline="0" strike="noStrike" sz="2400" b="0" cap="none" u="none">
                <a:solidFill>
                  <a:schemeClr val="lt2"/>
                </a:solidFill>
                <a:latin typeface="Trebuchet MS"/>
                <a:ea typeface="Trebuchet MS"/>
                <a:cs typeface="Trebuchet MS"/>
                <a:sym typeface="Trebuchet MS"/>
              </a:defRPr>
            </a:lvl2pPr>
            <a:lvl3pPr indent="152400" algn="ctr" marL="0" rtl="0">
              <a:spcBef>
                <a:spcPts val="0"/>
              </a:spcBef>
              <a:buClr>
                <a:schemeClr val="lt2"/>
              </a:buClr>
              <a:buSzPct val="100000"/>
              <a:buFont typeface="Trebuchet MS"/>
              <a:buNone/>
              <a:defRPr i="0" baseline="0" strike="noStrike" sz="2400" b="0" cap="none" u="none">
                <a:solidFill>
                  <a:schemeClr val="lt2"/>
                </a:solidFill>
                <a:latin typeface="Trebuchet MS"/>
                <a:ea typeface="Trebuchet MS"/>
                <a:cs typeface="Trebuchet MS"/>
                <a:sym typeface="Trebuchet MS"/>
              </a:defRPr>
            </a:lvl3pPr>
            <a:lvl4pPr indent="152400" algn="ctr" marL="0" rtl="0">
              <a:spcBef>
                <a:spcPts val="0"/>
              </a:spcBef>
              <a:buClr>
                <a:schemeClr val="lt2"/>
              </a:buClr>
              <a:buSzPct val="100000"/>
              <a:buFont typeface="Trebuchet MS"/>
              <a:buNone/>
              <a:defRPr i="0" baseline="0" strike="noStrike" sz="2400" b="0" cap="none" u="none">
                <a:solidFill>
                  <a:schemeClr val="lt2"/>
                </a:solidFill>
                <a:latin typeface="Trebuchet MS"/>
                <a:ea typeface="Trebuchet MS"/>
                <a:cs typeface="Trebuchet MS"/>
                <a:sym typeface="Trebuchet MS"/>
              </a:defRPr>
            </a:lvl4pPr>
            <a:lvl5pPr indent="152400" algn="ctr" marL="0" rtl="0">
              <a:spcBef>
                <a:spcPts val="0"/>
              </a:spcBef>
              <a:buClr>
                <a:schemeClr val="lt2"/>
              </a:buClr>
              <a:buSzPct val="100000"/>
              <a:buFont typeface="Trebuchet MS"/>
              <a:buNone/>
              <a:defRPr i="0" baseline="0" strike="noStrike" sz="2400" b="0" cap="none" u="none">
                <a:solidFill>
                  <a:schemeClr val="lt2"/>
                </a:solidFill>
                <a:latin typeface="Trebuchet MS"/>
                <a:ea typeface="Trebuchet MS"/>
                <a:cs typeface="Trebuchet MS"/>
                <a:sym typeface="Trebuchet MS"/>
              </a:defRPr>
            </a:lvl5pPr>
            <a:lvl6pPr indent="152400" algn="ctr" marL="0" rtl="0">
              <a:spcBef>
                <a:spcPts val="0"/>
              </a:spcBef>
              <a:buClr>
                <a:schemeClr val="lt2"/>
              </a:buClr>
              <a:buSzPct val="100000"/>
              <a:buFont typeface="Trebuchet MS"/>
              <a:buNone/>
              <a:defRPr i="0" baseline="0" strike="noStrike" sz="2400" b="0" cap="none" u="none">
                <a:solidFill>
                  <a:schemeClr val="lt2"/>
                </a:solidFill>
                <a:latin typeface="Trebuchet MS"/>
                <a:ea typeface="Trebuchet MS"/>
                <a:cs typeface="Trebuchet MS"/>
                <a:sym typeface="Trebuchet MS"/>
              </a:defRPr>
            </a:lvl6pPr>
            <a:lvl7pPr indent="152400" algn="ctr" marL="0" rtl="0">
              <a:spcBef>
                <a:spcPts val="0"/>
              </a:spcBef>
              <a:buClr>
                <a:schemeClr val="lt2"/>
              </a:buClr>
              <a:buSzPct val="100000"/>
              <a:buFont typeface="Trebuchet MS"/>
              <a:buNone/>
              <a:defRPr i="0" baseline="0" strike="noStrike" sz="2400" b="0" cap="none" u="none">
                <a:solidFill>
                  <a:schemeClr val="lt2"/>
                </a:solidFill>
                <a:latin typeface="Trebuchet MS"/>
                <a:ea typeface="Trebuchet MS"/>
                <a:cs typeface="Trebuchet MS"/>
                <a:sym typeface="Trebuchet MS"/>
              </a:defRPr>
            </a:lvl7pPr>
            <a:lvl8pPr indent="152400" algn="ctr" marL="0" rtl="0">
              <a:spcBef>
                <a:spcPts val="0"/>
              </a:spcBef>
              <a:buClr>
                <a:schemeClr val="lt2"/>
              </a:buClr>
              <a:buSzPct val="100000"/>
              <a:buFont typeface="Trebuchet MS"/>
              <a:buNone/>
              <a:defRPr i="0" baseline="0" strike="noStrike" sz="2400" b="0" cap="none" u="none">
                <a:solidFill>
                  <a:schemeClr val="lt2"/>
                </a:solidFill>
                <a:latin typeface="Trebuchet MS"/>
                <a:ea typeface="Trebuchet MS"/>
                <a:cs typeface="Trebuchet MS"/>
                <a:sym typeface="Trebuchet MS"/>
              </a:defRPr>
            </a:lvl8pPr>
            <a:lvl9pPr indent="152400" algn="ctr" marL="0" rtl="0">
              <a:spcBef>
                <a:spcPts val="0"/>
              </a:spcBef>
              <a:buClr>
                <a:schemeClr val="lt2"/>
              </a:buClr>
              <a:buSzPct val="100000"/>
              <a:buFont typeface="Trebuchet MS"/>
              <a:buNone/>
              <a:defRPr i="0" baseline="0" strike="noStrike" sz="2400" b="0" cap="none" u="none">
                <a:solidFill>
                  <a:schemeClr val="lt2"/>
                </a:solidFill>
                <a:latin typeface="Trebuchet MS"/>
                <a:ea typeface="Trebuchet MS"/>
                <a:cs typeface="Trebuchet MS"/>
                <a:sym typeface="Trebuchet MS"/>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name="Shape 82" id="82"/>
        <p:cNvGrpSpPr/>
        <p:nvPr/>
      </p:nvGrpSpPr>
      <p:grpSpPr>
        <a:xfrm>
          <a:off y="0" x="0"/>
          <a:ext cy="0" cx="0"/>
          <a:chOff y="0" x="0"/>
          <a:chExt cy="0" cx="0"/>
        </a:xfrm>
      </p:grpSpPr>
      <p:sp>
        <p:nvSpPr>
          <p:cNvPr name="Shape 83" id="83"/>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name="Shape 84" id="84"/>
        <p:cNvGrpSpPr/>
        <p:nvPr/>
      </p:nvGrpSpPr>
      <p:grpSpPr>
        <a:xfrm>
          <a:off y="0" x="0"/>
          <a:ext cy="0" cx="0"/>
          <a:chOff y="0" x="0"/>
          <a:chExt cy="0" cx="0"/>
        </a:xfrm>
      </p:grpSpPr>
      <p:sp>
        <p:nvSpPr>
          <p:cNvPr name="Shape 85" id="85"/>
          <p:cNvSpPr txBox="1"/>
          <p:nvPr>
            <p:ph type="body" idx="1"/>
          </p:nvPr>
        </p:nvSpPr>
        <p:spPr>
          <a:xfrm>
            <a:off y="5875078" x="457200"/>
            <a:ext cy="692693" cx="8229600"/>
          </a:xfrm>
          <a:prstGeom prst="rect">
            <a:avLst/>
          </a:prstGeom>
          <a:noFill/>
          <a:ln>
            <a:noFill/>
          </a:ln>
        </p:spPr>
        <p:txBody>
          <a:bodyPr bIns="91425" tIns="91425" lIns="91425" anchor="t" anchorCtr="0" rIns="91425"/>
          <a:lstStyle>
            <a:lvl1pPr indent="-285750" algn="ctr" marL="285750" rtl="0">
              <a:lnSpc>
                <a:spcPct val="100000"/>
              </a:lnSpc>
              <a:spcBef>
                <a:spcPts val="360"/>
              </a:spcBef>
              <a:spcAft>
                <a:spcPts val="0"/>
              </a:spcAft>
              <a:buClr>
                <a:schemeClr val="dk1"/>
              </a:buClr>
              <a:buSzPct val="166666"/>
              <a:buFont typeface="Arial"/>
              <a:buChar char="•"/>
              <a:defRPr sz="1800">
                <a:solidFill>
                  <a:schemeClr val="dk1"/>
                </a:solidFill>
              </a:defRPr>
            </a:lvl1pPr>
            <a:lvl2pPr indent="-285750" algn="ctr" marL="285750" rtl="0">
              <a:lnSpc>
                <a:spcPct val="100000"/>
              </a:lnSpc>
              <a:spcBef>
                <a:spcPts val="360"/>
              </a:spcBef>
              <a:spcAft>
                <a:spcPts val="0"/>
              </a:spcAft>
              <a:buClr>
                <a:schemeClr val="dk1"/>
              </a:buClr>
              <a:buSzPct val="100000"/>
              <a:buFont typeface="Courier New"/>
              <a:buChar char="o"/>
              <a:defRPr sz="1800">
                <a:solidFill>
                  <a:schemeClr val="dk1"/>
                </a:solidFill>
              </a:defRPr>
            </a:lvl2pPr>
            <a:lvl3pPr indent="-285750" algn="ctr" marL="285750" rtl="0">
              <a:lnSpc>
                <a:spcPct val="100000"/>
              </a:lnSpc>
              <a:spcBef>
                <a:spcPts val="360"/>
              </a:spcBef>
              <a:spcAft>
                <a:spcPts val="0"/>
              </a:spcAft>
              <a:buClr>
                <a:schemeClr val="dk1"/>
              </a:buClr>
              <a:buSzPct val="100000"/>
              <a:buFont typeface="Wingdings"/>
              <a:buChar char="§"/>
              <a:defRPr sz="1800">
                <a:solidFill>
                  <a:schemeClr val="dk1"/>
                </a:solidFill>
              </a:defRPr>
            </a:lvl3pPr>
            <a:lvl4pPr indent="-285750" algn="ctr" marL="285750" rtl="0">
              <a:lnSpc>
                <a:spcPct val="100000"/>
              </a:lnSpc>
              <a:spcBef>
                <a:spcPts val="360"/>
              </a:spcBef>
              <a:spcAft>
                <a:spcPts val="0"/>
              </a:spcAft>
              <a:buClr>
                <a:schemeClr val="dk1"/>
              </a:buClr>
              <a:buSzPct val="166666"/>
              <a:buFont typeface="Arial"/>
              <a:buChar char="•"/>
              <a:defRPr sz="1800">
                <a:solidFill>
                  <a:schemeClr val="dk1"/>
                </a:solidFill>
              </a:defRPr>
            </a:lvl4pPr>
            <a:lvl5pPr indent="-285750" algn="ctr" marL="285750" rtl="0">
              <a:lnSpc>
                <a:spcPct val="100000"/>
              </a:lnSpc>
              <a:spcBef>
                <a:spcPts val="360"/>
              </a:spcBef>
              <a:spcAft>
                <a:spcPts val="0"/>
              </a:spcAft>
              <a:buClr>
                <a:schemeClr val="dk1"/>
              </a:buClr>
              <a:buSzPct val="100000"/>
              <a:buFont typeface="Courier New"/>
              <a:buChar char="o"/>
              <a:defRPr sz="1800">
                <a:solidFill>
                  <a:schemeClr val="dk1"/>
                </a:solidFill>
              </a:defRPr>
            </a:lvl5pPr>
            <a:lvl6pPr indent="-285750" algn="ctr" marL="285750" rtl="0">
              <a:lnSpc>
                <a:spcPct val="100000"/>
              </a:lnSpc>
              <a:spcBef>
                <a:spcPts val="360"/>
              </a:spcBef>
              <a:spcAft>
                <a:spcPts val="0"/>
              </a:spcAft>
              <a:buClr>
                <a:schemeClr val="dk1"/>
              </a:buClr>
              <a:buSzPct val="100000"/>
              <a:buFont typeface="Wingdings"/>
              <a:buChar char="§"/>
              <a:defRPr sz="1800">
                <a:solidFill>
                  <a:schemeClr val="dk1"/>
                </a:solidFill>
              </a:defRPr>
            </a:lvl6pPr>
            <a:lvl7pPr indent="-285750" algn="ctr" marL="285750" rtl="0">
              <a:lnSpc>
                <a:spcPct val="100000"/>
              </a:lnSpc>
              <a:spcBef>
                <a:spcPts val="360"/>
              </a:spcBef>
              <a:spcAft>
                <a:spcPts val="0"/>
              </a:spcAft>
              <a:buClr>
                <a:schemeClr val="dk1"/>
              </a:buClr>
              <a:buSzPct val="166666"/>
              <a:buFont typeface="Arial"/>
              <a:buChar char="•"/>
              <a:defRPr sz="1800">
                <a:solidFill>
                  <a:schemeClr val="dk1"/>
                </a:solidFill>
              </a:defRPr>
            </a:lvl7pPr>
            <a:lvl8pPr indent="-285750" algn="ctr" marL="285750" rtl="0">
              <a:lnSpc>
                <a:spcPct val="100000"/>
              </a:lnSpc>
              <a:spcBef>
                <a:spcPts val="360"/>
              </a:spcBef>
              <a:spcAft>
                <a:spcPts val="0"/>
              </a:spcAft>
              <a:buClr>
                <a:schemeClr val="dk1"/>
              </a:buClr>
              <a:buSzPct val="100000"/>
              <a:buFont typeface="Courier New"/>
              <a:buChar char="o"/>
              <a:defRPr sz="1800">
                <a:solidFill>
                  <a:schemeClr val="dk1"/>
                </a:solidFill>
              </a:defRPr>
            </a:lvl8pPr>
            <a:lvl9pPr indent="-285750" algn="ctr" marL="285750" rtl="0">
              <a:lnSpc>
                <a:spcPct val="100000"/>
              </a:lnSpc>
              <a:spcBef>
                <a:spcPts val="360"/>
              </a:spcBef>
              <a:spcAft>
                <a:spcPts val="0"/>
              </a:spcAft>
              <a:buClr>
                <a:schemeClr val="dk1"/>
              </a:buClr>
              <a:buSzPct val="100000"/>
              <a:buFont typeface="Wingdings"/>
              <a:buChar char="§"/>
              <a:defRPr sz="1800">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spTree>
      <p:nvGrpSpPr>
        <p:cNvPr name="Shape 86" id="86"/>
        <p:cNvGrpSpPr/>
        <p:nvPr/>
      </p:nvGrpSpPr>
      <p:grpSpPr>
        <a:xfrm>
          <a:off y="0" x="0"/>
          <a:ext cy="0" cx="0"/>
          <a:chOff y="0" x="0"/>
          <a:chExt cy="0" cx="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name="Shape 17" id="17"/>
        <p:cNvGrpSpPr/>
        <p:nvPr/>
      </p:nvGrpSpPr>
      <p:grpSpPr>
        <a:xfrm>
          <a:off y="0" x="0"/>
          <a:ext cy="0" cx="0"/>
          <a:chOff y="0" x="0"/>
          <a:chExt cy="0" cx="0"/>
        </a:xfrm>
      </p:grpSpPr>
      <p:sp>
        <p:nvSpPr>
          <p:cNvPr name="Shape 18" id="18"/>
          <p:cNvSpPr/>
          <p:nvPr/>
        </p:nvSpPr>
        <p:spPr>
          <a:xfrm>
            <a:off y="-1438" x="0"/>
            <a:ext cy="1525499" cx="9144000"/>
          </a:xfrm>
          <a:prstGeom prst="rect">
            <a:avLst/>
          </a:prstGeom>
          <a:solidFill>
            <a:schemeClr val="dk2">
              <a:alpha val="20000"/>
            </a:schemeClr>
          </a:solidFill>
          <a:ln>
            <a:noFill/>
          </a:ln>
        </p:spPr>
        <p:txBody>
          <a:bodyPr bIns="45700" tIns="45700" lIns="91425" anchor="ctr" anchorCtr="0" rIns="91425">
            <a:spAutoFit/>
          </a:bodyPr>
          <a:lstStyle/>
          <a:p/>
        </p:txBody>
      </p:sp>
      <p:grpSp>
        <p:nvGrpSpPr>
          <p:cNvPr name="Shape 19" id="19"/>
          <p:cNvGrpSpPr/>
          <p:nvPr/>
        </p:nvGrpSpPr>
        <p:grpSpPr>
          <a:xfrm>
            <a:off y="-1438" x="0"/>
            <a:ext cy="6859503" cx="649180"/>
            <a:chOff y="-1438" x="0"/>
            <a:chExt cy="6859503" cx="649180"/>
          </a:xfrm>
        </p:grpSpPr>
        <p:sp>
          <p:nvSpPr>
            <p:cNvPr name="Shape 20" id="20"/>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rgbClr val="5A6378">
                <a:alpha val="9803"/>
              </a:srgbClr>
            </a:solidFill>
            <a:ln>
              <a:noFill/>
            </a:ln>
          </p:spPr>
          <p:txBody>
            <a:bodyPr bIns="45700" tIns="45700" lIns="91425" anchor="ctr" anchorCtr="0" rIns="91425">
              <a:spAutoFit/>
            </a:bodyPr>
            <a:lstStyle/>
            <a:p/>
          </p:txBody>
        </p:sp>
        <p:sp>
          <p:nvSpPr>
            <p:cNvPr name="Shape 21" id="21"/>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grpSp>
        <p:nvGrpSpPr>
          <p:cNvPr name="Shape 22" id="22"/>
          <p:cNvGrpSpPr/>
          <p:nvPr/>
        </p:nvGrpSpPr>
        <p:grpSpPr>
          <a:xfrm flipH="1">
            <a:off y="0" x="8494493"/>
            <a:ext cy="6859503" cx="649180"/>
            <a:chOff y="-1438" x="0"/>
            <a:chExt cy="6859503" cx="649180"/>
          </a:xfrm>
        </p:grpSpPr>
        <p:sp>
          <p:nvSpPr>
            <p:cNvPr name="Shape 23" id="23"/>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rgbClr val="5A6378">
                <a:alpha val="9803"/>
              </a:srgbClr>
            </a:solidFill>
            <a:ln>
              <a:noFill/>
            </a:ln>
          </p:spPr>
          <p:txBody>
            <a:bodyPr bIns="45700" tIns="45700" lIns="91425" anchor="ctr" anchorCtr="0" rIns="91425">
              <a:spAutoFit/>
            </a:bodyPr>
            <a:lstStyle/>
            <a:p/>
          </p:txBody>
        </p:sp>
        <p:sp>
          <p:nvSpPr>
            <p:cNvPr name="Shape 24" id="24"/>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sp>
        <p:nvSpPr>
          <p:cNvPr name="Shape 25" id="25"/>
          <p:cNvSpPr/>
          <p:nvPr/>
        </p:nvSpPr>
        <p:spPr>
          <a:xfrm>
            <a:off y="6324600" x="0"/>
            <a:ext cy="534899" cx="9144000"/>
          </a:xfrm>
          <a:prstGeom prst="rect">
            <a:avLst/>
          </a:prstGeom>
          <a:solidFill>
            <a:schemeClr val="dk1">
              <a:alpha val="14901"/>
            </a:schemeClr>
          </a:solidFill>
          <a:ln>
            <a:noFill/>
          </a:ln>
        </p:spPr>
        <p:txBody>
          <a:bodyPr bIns="45700" tIns="45700" lIns="91425" anchor="ctr" anchorCtr="0" rIns="91425">
            <a:spAutoFit/>
          </a:bodyPr>
          <a:lstStyle/>
          <a:p/>
        </p:txBody>
      </p:sp>
      <p:sp>
        <p:nvSpPr>
          <p:cNvPr name="Shape 26" id="26"/>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p:txBody>
      </p:sp>
      <p:sp>
        <p:nvSpPr>
          <p:cNvPr name="Shape 27" id="27"/>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name="Shape 28" id="28"/>
        <p:cNvGrpSpPr/>
        <p:nvPr/>
      </p:nvGrpSpPr>
      <p:grpSpPr>
        <a:xfrm>
          <a:off y="0" x="0"/>
          <a:ext cy="0" cx="0"/>
          <a:chOff y="0" x="0"/>
          <a:chExt cy="0" cx="0"/>
        </a:xfrm>
      </p:grpSpPr>
      <p:sp>
        <p:nvSpPr>
          <p:cNvPr name="Shape 29" id="29"/>
          <p:cNvSpPr/>
          <p:nvPr/>
        </p:nvSpPr>
        <p:spPr>
          <a:xfrm>
            <a:off y="-1438" x="0"/>
            <a:ext cy="1525499" cx="9144000"/>
          </a:xfrm>
          <a:prstGeom prst="rect">
            <a:avLst/>
          </a:prstGeom>
          <a:solidFill>
            <a:schemeClr val="dk2">
              <a:alpha val="20000"/>
            </a:schemeClr>
          </a:solidFill>
          <a:ln>
            <a:noFill/>
          </a:ln>
        </p:spPr>
        <p:txBody>
          <a:bodyPr bIns="45700" tIns="45700" lIns="91425" anchor="ctr" anchorCtr="0" rIns="91425">
            <a:spAutoFit/>
          </a:bodyPr>
          <a:lstStyle/>
          <a:p/>
        </p:txBody>
      </p:sp>
      <p:grpSp>
        <p:nvGrpSpPr>
          <p:cNvPr name="Shape 30" id="30"/>
          <p:cNvGrpSpPr/>
          <p:nvPr/>
        </p:nvGrpSpPr>
        <p:grpSpPr>
          <a:xfrm>
            <a:off y="-1438" x="0"/>
            <a:ext cy="6859503" cx="649180"/>
            <a:chOff y="-1438" x="0"/>
            <a:chExt cy="6859503" cx="649180"/>
          </a:xfrm>
        </p:grpSpPr>
        <p:sp>
          <p:nvSpPr>
            <p:cNvPr name="Shape 31" id="31"/>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sp>
          <p:nvSpPr>
            <p:cNvPr name="Shape 32" id="32"/>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grpSp>
        <p:nvGrpSpPr>
          <p:cNvPr name="Shape 33" id="33"/>
          <p:cNvGrpSpPr/>
          <p:nvPr/>
        </p:nvGrpSpPr>
        <p:grpSpPr>
          <a:xfrm flipH="1">
            <a:off y="0" x="8494493"/>
            <a:ext cy="6859503" cx="649180"/>
            <a:chOff y="-1438" x="0"/>
            <a:chExt cy="6859503" cx="649180"/>
          </a:xfrm>
        </p:grpSpPr>
        <p:sp>
          <p:nvSpPr>
            <p:cNvPr name="Shape 34" id="34"/>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rgbClr val="5A6378">
                <a:alpha val="9803"/>
              </a:srgbClr>
            </a:solidFill>
            <a:ln>
              <a:noFill/>
            </a:ln>
          </p:spPr>
          <p:txBody>
            <a:bodyPr bIns="45700" tIns="45700" lIns="91425" anchor="ctr" anchorCtr="0" rIns="91425">
              <a:spAutoFit/>
            </a:bodyPr>
            <a:lstStyle/>
            <a:p/>
          </p:txBody>
        </p:sp>
        <p:sp>
          <p:nvSpPr>
            <p:cNvPr name="Shape 35" id="35"/>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sp>
        <p:nvSpPr>
          <p:cNvPr name="Shape 36" id="36"/>
          <p:cNvSpPr/>
          <p:nvPr/>
        </p:nvSpPr>
        <p:spPr>
          <a:xfrm>
            <a:off y="6324600" x="0"/>
            <a:ext cy="534899" cx="9144000"/>
          </a:xfrm>
          <a:prstGeom prst="rect">
            <a:avLst/>
          </a:prstGeom>
          <a:solidFill>
            <a:schemeClr val="dk1">
              <a:alpha val="14901"/>
            </a:schemeClr>
          </a:solidFill>
          <a:ln>
            <a:noFill/>
          </a:ln>
        </p:spPr>
        <p:txBody>
          <a:bodyPr bIns="45700" tIns="45700" lIns="91425" anchor="ctr" anchorCtr="0" rIns="91425">
            <a:spAutoFit/>
          </a:bodyPr>
          <a:lstStyle/>
          <a:p/>
        </p:txBody>
      </p:sp>
      <p:sp>
        <p:nvSpPr>
          <p:cNvPr name="Shape 37" id="37"/>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p:txBody>
      </p:sp>
      <p:sp>
        <p:nvSpPr>
          <p:cNvPr name="Shape 38" id="38"/>
          <p:cNvSpPr txBox="1"/>
          <p:nvPr>
            <p:ph type="body" idx="1"/>
          </p:nvPr>
        </p:nvSpPr>
        <p:spPr>
          <a:xfrm>
            <a:off y="1600200" x="457200"/>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name="Shape 39" id="39"/>
          <p:cNvSpPr txBox="1"/>
          <p:nvPr>
            <p:ph type="body" idx="2"/>
          </p:nvPr>
        </p:nvSpPr>
        <p:spPr>
          <a:xfrm>
            <a:off y="1600200" x="4692273"/>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name="Shape 40" id="40"/>
        <p:cNvGrpSpPr/>
        <p:nvPr/>
      </p:nvGrpSpPr>
      <p:grpSpPr>
        <a:xfrm>
          <a:off y="0" x="0"/>
          <a:ext cy="0" cx="0"/>
          <a:chOff y="0" x="0"/>
          <a:chExt cy="0" cx="0"/>
        </a:xfrm>
      </p:grpSpPr>
      <p:sp>
        <p:nvSpPr>
          <p:cNvPr name="Shape 41" id="41"/>
          <p:cNvSpPr/>
          <p:nvPr/>
        </p:nvSpPr>
        <p:spPr>
          <a:xfrm>
            <a:off y="-1438" x="0"/>
            <a:ext cy="1525499" cx="9144000"/>
          </a:xfrm>
          <a:prstGeom prst="rect">
            <a:avLst/>
          </a:prstGeom>
          <a:solidFill>
            <a:schemeClr val="dk2">
              <a:alpha val="20000"/>
            </a:schemeClr>
          </a:solidFill>
          <a:ln>
            <a:noFill/>
          </a:ln>
        </p:spPr>
        <p:txBody>
          <a:bodyPr bIns="45700" tIns="45700" lIns="91425" anchor="ctr" anchorCtr="0" rIns="91425">
            <a:spAutoFit/>
          </a:bodyPr>
          <a:lstStyle/>
          <a:p/>
        </p:txBody>
      </p:sp>
      <p:grpSp>
        <p:nvGrpSpPr>
          <p:cNvPr name="Shape 42" id="42"/>
          <p:cNvGrpSpPr/>
          <p:nvPr/>
        </p:nvGrpSpPr>
        <p:grpSpPr>
          <a:xfrm>
            <a:off y="-1438" x="0"/>
            <a:ext cy="6859503" cx="649180"/>
            <a:chOff y="-1438" x="0"/>
            <a:chExt cy="6859503" cx="649180"/>
          </a:xfrm>
        </p:grpSpPr>
        <p:sp>
          <p:nvSpPr>
            <p:cNvPr name="Shape 43" id="43"/>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sp>
          <p:nvSpPr>
            <p:cNvPr name="Shape 44" id="44"/>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grpSp>
        <p:nvGrpSpPr>
          <p:cNvPr name="Shape 45" id="45"/>
          <p:cNvGrpSpPr/>
          <p:nvPr/>
        </p:nvGrpSpPr>
        <p:grpSpPr>
          <a:xfrm flipH="1">
            <a:off y="0" x="8494493"/>
            <a:ext cy="6859503" cx="649180"/>
            <a:chOff y="-1438" x="0"/>
            <a:chExt cy="6859503" cx="649180"/>
          </a:xfrm>
        </p:grpSpPr>
        <p:sp>
          <p:nvSpPr>
            <p:cNvPr name="Shape 46" id="46"/>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sp>
          <p:nvSpPr>
            <p:cNvPr name="Shape 47" id="47"/>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sp>
        <p:nvSpPr>
          <p:cNvPr name="Shape 48" id="48"/>
          <p:cNvSpPr/>
          <p:nvPr/>
        </p:nvSpPr>
        <p:spPr>
          <a:xfrm>
            <a:off y="6324600" x="0"/>
            <a:ext cy="534899" cx="9144000"/>
          </a:xfrm>
          <a:prstGeom prst="rect">
            <a:avLst/>
          </a:prstGeom>
          <a:solidFill>
            <a:schemeClr val="dk1">
              <a:alpha val="14901"/>
            </a:schemeClr>
          </a:solidFill>
          <a:ln>
            <a:noFill/>
          </a:ln>
        </p:spPr>
        <p:txBody>
          <a:bodyPr bIns="45700" tIns="45700" lIns="91425" anchor="ctr" anchorCtr="0" rIns="91425">
            <a:spAutoFit/>
          </a:bodyPr>
          <a:lstStyle/>
          <a:p/>
        </p:txBody>
      </p:sp>
      <p:sp>
        <p:nvSpPr>
          <p:cNvPr name="Shape 49" id="49"/>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Trebuchet MS"/>
              <a:buNone/>
              <a:defRPr sz="3600" b="1">
                <a:solidFill>
                  <a:schemeClr val="lt2"/>
                </a:solidFill>
                <a:latin typeface="Trebuchet MS"/>
                <a:ea typeface="Trebuchet MS"/>
                <a:cs typeface="Trebuchet MS"/>
                <a:sym typeface="Trebuchet MS"/>
              </a:defRPr>
            </a:lvl1pPr>
            <a:lvl2pPr algn="l" rtl="0">
              <a:spcBef>
                <a:spcPts val="0"/>
              </a:spcBef>
              <a:buSzPct val="100000"/>
              <a:buFont typeface="Trebuchet MS"/>
              <a:buNone/>
              <a:defRPr sz="3600" b="1">
                <a:solidFill>
                  <a:schemeClr val="lt2"/>
                </a:solidFill>
                <a:latin typeface="Trebuchet MS"/>
                <a:ea typeface="Trebuchet MS"/>
                <a:cs typeface="Trebuchet MS"/>
                <a:sym typeface="Trebuchet MS"/>
              </a:defRPr>
            </a:lvl2pPr>
            <a:lvl3pPr algn="l" rtl="0">
              <a:spcBef>
                <a:spcPts val="0"/>
              </a:spcBef>
              <a:buSzPct val="100000"/>
              <a:buFont typeface="Trebuchet MS"/>
              <a:buNone/>
              <a:defRPr sz="3600" b="1">
                <a:solidFill>
                  <a:schemeClr val="lt2"/>
                </a:solidFill>
                <a:latin typeface="Trebuchet MS"/>
                <a:ea typeface="Trebuchet MS"/>
                <a:cs typeface="Trebuchet MS"/>
                <a:sym typeface="Trebuchet MS"/>
              </a:defRPr>
            </a:lvl3pPr>
            <a:lvl4pPr algn="l" rtl="0">
              <a:spcBef>
                <a:spcPts val="0"/>
              </a:spcBef>
              <a:buSzPct val="100000"/>
              <a:buFont typeface="Trebuchet MS"/>
              <a:buNone/>
              <a:defRPr sz="3600" b="1">
                <a:solidFill>
                  <a:schemeClr val="lt2"/>
                </a:solidFill>
                <a:latin typeface="Trebuchet MS"/>
                <a:ea typeface="Trebuchet MS"/>
                <a:cs typeface="Trebuchet MS"/>
                <a:sym typeface="Trebuchet MS"/>
              </a:defRPr>
            </a:lvl4pPr>
            <a:lvl5pPr algn="l" rtl="0">
              <a:spcBef>
                <a:spcPts val="0"/>
              </a:spcBef>
              <a:buSzPct val="100000"/>
              <a:buFont typeface="Trebuchet MS"/>
              <a:buNone/>
              <a:defRPr sz="3600" b="1">
                <a:solidFill>
                  <a:schemeClr val="lt2"/>
                </a:solidFill>
                <a:latin typeface="Trebuchet MS"/>
                <a:ea typeface="Trebuchet MS"/>
                <a:cs typeface="Trebuchet MS"/>
                <a:sym typeface="Trebuchet MS"/>
              </a:defRPr>
            </a:lvl5pPr>
            <a:lvl6pPr algn="l" rtl="0">
              <a:spcBef>
                <a:spcPts val="0"/>
              </a:spcBef>
              <a:buSzPct val="100000"/>
              <a:buFont typeface="Trebuchet MS"/>
              <a:buNone/>
              <a:defRPr sz="3600" b="1">
                <a:solidFill>
                  <a:schemeClr val="lt2"/>
                </a:solidFill>
                <a:latin typeface="Trebuchet MS"/>
                <a:ea typeface="Trebuchet MS"/>
                <a:cs typeface="Trebuchet MS"/>
                <a:sym typeface="Trebuchet MS"/>
              </a:defRPr>
            </a:lvl6pPr>
            <a:lvl7pPr algn="l" rtl="0">
              <a:spcBef>
                <a:spcPts val="0"/>
              </a:spcBef>
              <a:buSzPct val="100000"/>
              <a:buFont typeface="Trebuchet MS"/>
              <a:buNone/>
              <a:defRPr sz="3600" b="1">
                <a:solidFill>
                  <a:schemeClr val="lt2"/>
                </a:solidFill>
                <a:latin typeface="Trebuchet MS"/>
                <a:ea typeface="Trebuchet MS"/>
                <a:cs typeface="Trebuchet MS"/>
                <a:sym typeface="Trebuchet MS"/>
              </a:defRPr>
            </a:lvl7pPr>
            <a:lvl8pPr algn="l" rtl="0">
              <a:spcBef>
                <a:spcPts val="0"/>
              </a:spcBef>
              <a:buSzPct val="100000"/>
              <a:buFont typeface="Trebuchet MS"/>
              <a:buNone/>
              <a:defRPr sz="3600" b="1">
                <a:solidFill>
                  <a:schemeClr val="lt2"/>
                </a:solidFill>
                <a:latin typeface="Trebuchet MS"/>
                <a:ea typeface="Trebuchet MS"/>
                <a:cs typeface="Trebuchet MS"/>
                <a:sym typeface="Trebuchet MS"/>
              </a:defRPr>
            </a:lvl8pPr>
            <a:lvl9pPr algn="l" rtl="0">
              <a:spcBef>
                <a:spcPts val="0"/>
              </a:spcBef>
              <a:buSzPct val="100000"/>
              <a:buFont typeface="Trebuchet MS"/>
              <a:buNone/>
              <a:defRPr sz="3600" b="1">
                <a:solidFill>
                  <a:schemeClr val="lt2"/>
                </a:solidFill>
                <a:latin typeface="Trebuchet MS"/>
                <a:ea typeface="Trebuchet MS"/>
                <a:cs typeface="Trebuchet MS"/>
                <a:sym typeface="Trebuchet M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name="Shape 50" id="50"/>
        <p:cNvGrpSpPr/>
        <p:nvPr/>
      </p:nvGrpSpPr>
      <p:grpSpPr>
        <a:xfrm>
          <a:off y="0" x="0"/>
          <a:ext cy="0" cx="0"/>
          <a:chOff y="0" x="0"/>
          <a:chExt cy="0" cx="0"/>
        </a:xfrm>
      </p:grpSpPr>
      <p:sp>
        <p:nvSpPr>
          <p:cNvPr name="Shape 51" id="51"/>
          <p:cNvSpPr/>
          <p:nvPr/>
        </p:nvSpPr>
        <p:spPr>
          <a:xfrm>
            <a:off y="-1438" x="0"/>
            <a:ext cy="1525499" cx="9144000"/>
          </a:xfrm>
          <a:prstGeom prst="rect">
            <a:avLst/>
          </a:prstGeom>
          <a:solidFill>
            <a:schemeClr val="dk2">
              <a:alpha val="20000"/>
            </a:schemeClr>
          </a:solidFill>
          <a:ln>
            <a:noFill/>
          </a:ln>
        </p:spPr>
        <p:txBody>
          <a:bodyPr bIns="45700" tIns="45700" lIns="91425" anchor="ctr" anchorCtr="0" rIns="91425">
            <a:spAutoFit/>
          </a:bodyPr>
          <a:lstStyle/>
          <a:p/>
        </p:txBody>
      </p:sp>
      <p:grpSp>
        <p:nvGrpSpPr>
          <p:cNvPr name="Shape 52" id="52"/>
          <p:cNvGrpSpPr/>
          <p:nvPr/>
        </p:nvGrpSpPr>
        <p:grpSpPr>
          <a:xfrm>
            <a:off y="-1438" x="0"/>
            <a:ext cy="6859503" cx="649180"/>
            <a:chOff y="-1438" x="0"/>
            <a:chExt cy="6859503" cx="649180"/>
          </a:xfrm>
        </p:grpSpPr>
        <p:sp>
          <p:nvSpPr>
            <p:cNvPr name="Shape 53" id="53"/>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sp>
          <p:nvSpPr>
            <p:cNvPr name="Shape 54" id="54"/>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grpSp>
        <p:nvGrpSpPr>
          <p:cNvPr name="Shape 55" id="55"/>
          <p:cNvGrpSpPr/>
          <p:nvPr/>
        </p:nvGrpSpPr>
        <p:grpSpPr>
          <a:xfrm flipH="1">
            <a:off y="0" x="8494493"/>
            <a:ext cy="6859503" cx="649180"/>
            <a:chOff y="-1438" x="0"/>
            <a:chExt cy="6859503" cx="649180"/>
          </a:xfrm>
        </p:grpSpPr>
        <p:sp>
          <p:nvSpPr>
            <p:cNvPr name="Shape 56" id="56"/>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sp>
          <p:nvSpPr>
            <p:cNvPr name="Shape 57" id="57"/>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sp>
        <p:nvSpPr>
          <p:cNvPr name="Shape 58" id="58"/>
          <p:cNvSpPr/>
          <p:nvPr/>
        </p:nvSpPr>
        <p:spPr>
          <a:xfrm>
            <a:off y="6324600" x="0"/>
            <a:ext cy="534899" cx="9144000"/>
          </a:xfrm>
          <a:prstGeom prst="rect">
            <a:avLst/>
          </a:prstGeom>
          <a:solidFill>
            <a:schemeClr val="dk1">
              <a:alpha val="14901"/>
            </a:schemeClr>
          </a:solidFill>
          <a:ln>
            <a:noFill/>
          </a:ln>
        </p:spPr>
        <p:txBody>
          <a:bodyPr bIns="45700" tIns="45700" lIns="91425" anchor="ctr" anchorCtr="0" rIns="91425">
            <a:spAutoFit/>
          </a:bodyPr>
          <a:lstStyle/>
          <a:p/>
        </p:txBody>
      </p:sp>
      <p:sp>
        <p:nvSpPr>
          <p:cNvPr name="Shape 59" id="59"/>
          <p:cNvSpPr txBox="1"/>
          <p:nvPr>
            <p:ph type="body" idx="1"/>
          </p:nvPr>
        </p:nvSpPr>
        <p:spPr>
          <a:xfrm>
            <a:off y="5875078" x="457200"/>
            <a:ext cy="692700" cx="8229600"/>
          </a:xfrm>
          <a:prstGeom prst="rect">
            <a:avLst/>
          </a:prstGeom>
          <a:noFill/>
          <a:ln>
            <a:noFill/>
          </a:ln>
        </p:spPr>
        <p:txBody>
          <a:bodyPr bIns="91425" tIns="91425" lIns="91425" anchor="t" anchorCtr="0" rIns="91425"/>
          <a:lstStyle>
            <a:lvl1pPr indent="-285750" algn="ctr" marL="285750" rtl="0">
              <a:lnSpc>
                <a:spcPct val="100000"/>
              </a:lnSpc>
              <a:spcBef>
                <a:spcPts val="0"/>
              </a:spcBef>
              <a:spcAft>
                <a:spcPts val="0"/>
              </a:spcAft>
              <a:buClr>
                <a:schemeClr val="lt2"/>
              </a:buClr>
              <a:buSzPct val="166666"/>
              <a:buFont typeface="Arial"/>
              <a:buChar char="•"/>
              <a:defRPr sz="1800">
                <a:solidFill>
                  <a:schemeClr val="lt2"/>
                </a:solidFill>
              </a:defRPr>
            </a:lvl1pPr>
            <a:lvl2pPr indent="-285750" algn="ctr" marL="285750" rtl="0">
              <a:lnSpc>
                <a:spcPct val="100000"/>
              </a:lnSpc>
              <a:spcBef>
                <a:spcPts val="0"/>
              </a:spcBef>
              <a:spcAft>
                <a:spcPts val="0"/>
              </a:spcAft>
              <a:buClr>
                <a:schemeClr val="lt2"/>
              </a:buClr>
              <a:buSzPct val="100000"/>
              <a:buFont typeface="Courier New"/>
              <a:buChar char="o"/>
              <a:defRPr sz="1800">
                <a:solidFill>
                  <a:schemeClr val="lt2"/>
                </a:solidFill>
              </a:defRPr>
            </a:lvl2pPr>
            <a:lvl3pPr indent="-285750" algn="ctr" marL="285750" rtl="0">
              <a:lnSpc>
                <a:spcPct val="100000"/>
              </a:lnSpc>
              <a:spcBef>
                <a:spcPts val="0"/>
              </a:spcBef>
              <a:spcAft>
                <a:spcPts val="0"/>
              </a:spcAft>
              <a:buClr>
                <a:schemeClr val="lt2"/>
              </a:buClr>
              <a:buSzPct val="100000"/>
              <a:buFont typeface="Wingdings"/>
              <a:buChar char="§"/>
              <a:defRPr sz="1800">
                <a:solidFill>
                  <a:schemeClr val="lt2"/>
                </a:solidFill>
              </a:defRPr>
            </a:lvl3pPr>
            <a:lvl4pPr indent="-285750" algn="ctr" marL="285750" rtl="0">
              <a:lnSpc>
                <a:spcPct val="100000"/>
              </a:lnSpc>
              <a:spcBef>
                <a:spcPts val="0"/>
              </a:spcBef>
              <a:spcAft>
                <a:spcPts val="0"/>
              </a:spcAft>
              <a:buClr>
                <a:schemeClr val="lt2"/>
              </a:buClr>
              <a:buSzPct val="166666"/>
              <a:buFont typeface="Arial"/>
              <a:buChar char="•"/>
              <a:defRPr sz="1800">
                <a:solidFill>
                  <a:schemeClr val="lt2"/>
                </a:solidFill>
              </a:defRPr>
            </a:lvl4pPr>
            <a:lvl5pPr indent="-285750" algn="ctr" marL="285750" rtl="0">
              <a:lnSpc>
                <a:spcPct val="100000"/>
              </a:lnSpc>
              <a:spcBef>
                <a:spcPts val="0"/>
              </a:spcBef>
              <a:spcAft>
                <a:spcPts val="0"/>
              </a:spcAft>
              <a:buClr>
                <a:schemeClr val="lt2"/>
              </a:buClr>
              <a:buSzPct val="100000"/>
              <a:buFont typeface="Courier New"/>
              <a:buChar char="o"/>
              <a:defRPr sz="1800">
                <a:solidFill>
                  <a:schemeClr val="lt2"/>
                </a:solidFill>
              </a:defRPr>
            </a:lvl5pPr>
            <a:lvl6pPr indent="-285750" algn="ctr" marL="285750" rtl="0">
              <a:lnSpc>
                <a:spcPct val="100000"/>
              </a:lnSpc>
              <a:spcBef>
                <a:spcPts val="0"/>
              </a:spcBef>
              <a:spcAft>
                <a:spcPts val="0"/>
              </a:spcAft>
              <a:buClr>
                <a:schemeClr val="lt2"/>
              </a:buClr>
              <a:buSzPct val="100000"/>
              <a:buFont typeface="Wingdings"/>
              <a:buChar char="§"/>
              <a:defRPr sz="1800">
                <a:solidFill>
                  <a:schemeClr val="lt2"/>
                </a:solidFill>
              </a:defRPr>
            </a:lvl6pPr>
            <a:lvl7pPr indent="-285750" algn="ctr" marL="285750" rtl="0">
              <a:lnSpc>
                <a:spcPct val="100000"/>
              </a:lnSpc>
              <a:spcBef>
                <a:spcPts val="0"/>
              </a:spcBef>
              <a:spcAft>
                <a:spcPts val="0"/>
              </a:spcAft>
              <a:buClr>
                <a:schemeClr val="lt2"/>
              </a:buClr>
              <a:buSzPct val="166666"/>
              <a:buFont typeface="Arial"/>
              <a:buChar char="•"/>
              <a:defRPr sz="1800">
                <a:solidFill>
                  <a:schemeClr val="lt2"/>
                </a:solidFill>
              </a:defRPr>
            </a:lvl7pPr>
            <a:lvl8pPr indent="-285750" algn="ctr" marL="285750" rtl="0">
              <a:lnSpc>
                <a:spcPct val="100000"/>
              </a:lnSpc>
              <a:spcBef>
                <a:spcPts val="0"/>
              </a:spcBef>
              <a:spcAft>
                <a:spcPts val="0"/>
              </a:spcAft>
              <a:buClr>
                <a:schemeClr val="lt2"/>
              </a:buClr>
              <a:buSzPct val="100000"/>
              <a:buFont typeface="Courier New"/>
              <a:buChar char="o"/>
              <a:defRPr sz="1800">
                <a:solidFill>
                  <a:schemeClr val="lt2"/>
                </a:solidFill>
              </a:defRPr>
            </a:lvl8pPr>
            <a:lvl9pPr indent="-285750" algn="ctr" marL="285750" rtl="0">
              <a:lnSpc>
                <a:spcPct val="100000"/>
              </a:lnSpc>
              <a:spcBef>
                <a:spcPts val="0"/>
              </a:spcBef>
              <a:spcAft>
                <a:spcPts val="0"/>
              </a:spcAft>
              <a:buClr>
                <a:schemeClr val="lt2"/>
              </a:buClr>
              <a:buSzPct val="100000"/>
              <a:buFont typeface="Wingdings"/>
              <a:buChar char="§"/>
              <a:defRPr sz="1800">
                <a:solidFill>
                  <a:schemeClr val="lt2"/>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spTree>
      <p:nvGrpSpPr>
        <p:cNvPr name="Shape 60" id="60"/>
        <p:cNvGrpSpPr/>
        <p:nvPr/>
      </p:nvGrpSpPr>
      <p:grpSpPr>
        <a:xfrm>
          <a:off y="0" x="0"/>
          <a:ext cy="0" cx="0"/>
          <a:chOff y="0" x="0"/>
          <a:chExt cy="0" cx="0"/>
        </a:xfrm>
      </p:grpSpPr>
      <p:sp>
        <p:nvSpPr>
          <p:cNvPr name="Shape 61" id="61"/>
          <p:cNvSpPr/>
          <p:nvPr/>
        </p:nvSpPr>
        <p:spPr>
          <a:xfrm>
            <a:off y="-1438" x="0"/>
            <a:ext cy="1525499" cx="9144000"/>
          </a:xfrm>
          <a:prstGeom prst="rect">
            <a:avLst/>
          </a:prstGeom>
          <a:solidFill>
            <a:schemeClr val="dk2">
              <a:alpha val="20000"/>
            </a:schemeClr>
          </a:solidFill>
          <a:ln>
            <a:noFill/>
          </a:ln>
        </p:spPr>
        <p:txBody>
          <a:bodyPr bIns="45700" tIns="45700" lIns="91425" anchor="ctr" anchorCtr="0" rIns="91425">
            <a:spAutoFit/>
          </a:bodyPr>
          <a:lstStyle/>
          <a:p/>
        </p:txBody>
      </p:sp>
      <p:grpSp>
        <p:nvGrpSpPr>
          <p:cNvPr name="Shape 62" id="62"/>
          <p:cNvGrpSpPr/>
          <p:nvPr/>
        </p:nvGrpSpPr>
        <p:grpSpPr>
          <a:xfrm>
            <a:off y="-1438" x="0"/>
            <a:ext cy="6859503" cx="649180"/>
            <a:chOff y="-1438" x="0"/>
            <a:chExt cy="6859503" cx="649180"/>
          </a:xfrm>
        </p:grpSpPr>
        <p:sp>
          <p:nvSpPr>
            <p:cNvPr name="Shape 63" id="63"/>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sp>
          <p:nvSpPr>
            <p:cNvPr name="Shape 64" id="64"/>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grpSp>
        <p:nvGrpSpPr>
          <p:cNvPr name="Shape 65" id="65"/>
          <p:cNvGrpSpPr/>
          <p:nvPr/>
        </p:nvGrpSpPr>
        <p:grpSpPr>
          <a:xfrm flipH="1">
            <a:off y="0" x="8494493"/>
            <a:ext cy="6859503" cx="649180"/>
            <a:chOff y="-1438" x="0"/>
            <a:chExt cy="6859503" cx="649180"/>
          </a:xfrm>
        </p:grpSpPr>
        <p:sp>
          <p:nvSpPr>
            <p:cNvPr name="Shape 66" id="66"/>
            <p:cNvSpPr/>
            <p:nvPr/>
          </p:nvSpPr>
          <p:spPr>
            <a:xfrm>
              <a:off y="-1438" x="0"/>
              <a:ext cy="6858065" cx="649180"/>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sp>
          <p:nvSpPr>
            <p:cNvPr name="Shape 67" id="67"/>
            <p:cNvSpPr/>
            <p:nvPr/>
          </p:nvSpPr>
          <p:spPr>
            <a:xfrm>
              <a:off y="0" x="0"/>
              <a:ext cy="6858065" cx="500331"/>
            </a:xfrm>
            <a:custGeom>
              <a:pathLst>
                <a:path extrusionOk="0" h="6875253" w="500332">
                  <a:moveTo>
                    <a:pt y="0" x="0"/>
                  </a:moveTo>
                  <a:lnTo>
                    <a:pt y="0" x="500332"/>
                  </a:lnTo>
                  <a:lnTo>
                    <a:pt y="6875253" x="301925"/>
                  </a:lnTo>
                  <a:lnTo>
                    <a:pt y="6875253" x="0"/>
                  </a:lnTo>
                  <a:lnTo>
                    <a:pt y="0" x="0"/>
                  </a:lnTo>
                  <a:close/>
                </a:path>
              </a:pathLst>
            </a:custGeom>
            <a:solidFill>
              <a:schemeClr val="dk2">
                <a:alpha val="9803"/>
              </a:schemeClr>
            </a:solidFill>
            <a:ln>
              <a:noFill/>
            </a:ln>
          </p:spPr>
          <p:txBody>
            <a:bodyPr bIns="45700" tIns="45700" lIns="91425" anchor="ctr" anchorCtr="0" rIns="91425">
              <a:spAutoFit/>
            </a:bodyPr>
            <a:lstStyle/>
            <a:p/>
          </p:txBody>
        </p:sp>
      </p:grpSp>
      <p:sp>
        <p:nvSpPr>
          <p:cNvPr name="Shape 68" id="68"/>
          <p:cNvSpPr/>
          <p:nvPr/>
        </p:nvSpPr>
        <p:spPr>
          <a:xfrm>
            <a:off y="6324600" x="0"/>
            <a:ext cy="534899" cx="9144000"/>
          </a:xfrm>
          <a:prstGeom prst="rect">
            <a:avLst/>
          </a:prstGeom>
          <a:solidFill>
            <a:schemeClr val="dk1">
              <a:alpha val="14901"/>
            </a:schemeClr>
          </a:solidFill>
          <a:ln>
            <a:noFill/>
          </a:ln>
        </p:spPr>
        <p:txBody>
          <a:bodyPr bIns="45700" tIns="45700" lIns="91425" anchor="ctr" anchorCtr="0" rIns="91425">
            <a:spAutoFit/>
          </a:body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name="Shape 72" id="72"/>
        <p:cNvGrpSpPr/>
        <p:nvPr/>
      </p:nvGrpSpPr>
      <p:grpSpPr>
        <a:xfrm>
          <a:off y="0" x="0"/>
          <a:ext cy="0" cx="0"/>
          <a:chOff y="0" x="0"/>
          <a:chExt cy="0" cx="0"/>
        </a:xfrm>
      </p:grpSpPr>
      <p:sp>
        <p:nvSpPr>
          <p:cNvPr name="Shape 73" id="73"/>
          <p:cNvSpPr txBox="1"/>
          <p:nvPr>
            <p:ph type="ctrTitle"/>
          </p:nvPr>
        </p:nvSpPr>
        <p:spPr>
          <a:xfrm>
            <a:off y="2111123" x="685800"/>
            <a:ext cy="1546474" cx="7772400"/>
          </a:xfrm>
          <a:prstGeom prst="rect">
            <a:avLst/>
          </a:prstGeom>
          <a:noFill/>
          <a:ln>
            <a:noFill/>
          </a:ln>
        </p:spPr>
        <p:txBody>
          <a:bodyPr bIns="91425" tIns="91425" lIns="91425" anchor="b" anchorCtr="0" rIns="91425"/>
          <a:lstStyle>
            <a:lvl1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1pPr>
            <a:lvl2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2pPr>
            <a:lvl3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3pPr>
            <a:lvl4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4pPr>
            <a:lvl5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5pPr>
            <a:lvl6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6pPr>
            <a:lvl7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7pPr>
            <a:lvl8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8pPr>
            <a:lvl9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9pPr>
          </a:lstStyle>
          <a:p/>
        </p:txBody>
      </p:sp>
      <p:sp>
        <p:nvSpPr>
          <p:cNvPr name="Shape 74" id="74"/>
          <p:cNvSpPr txBox="1"/>
          <p:nvPr>
            <p:ph type="subTitle" idx="1"/>
          </p:nvPr>
        </p:nvSpPr>
        <p:spPr>
          <a:xfrm>
            <a:off y="3786737" x="685800"/>
            <a:ext cy="1046317" cx="7772400"/>
          </a:xfrm>
          <a:prstGeom prst="rect">
            <a:avLst/>
          </a:prstGeom>
          <a:noFill/>
          <a:ln>
            <a:noFill/>
          </a:ln>
        </p:spPr>
        <p:txBody>
          <a:bodyPr bIns="91425" tIns="91425" lIns="91425" anchor="t" anchorCtr="0" rIns="91425"/>
          <a:lstStyle>
            <a:lvl1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1pPr>
            <a:lvl2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2pPr>
            <a:lvl3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3pPr>
            <a:lvl4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4pPr>
            <a:lvl5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5pPr>
            <a:lvl6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6pPr>
            <a:lvl7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7pPr>
            <a:lvl8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8pPr>
            <a:lvl9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name="Shape 75" id="75"/>
        <p:cNvGrpSpPr/>
        <p:nvPr/>
      </p:nvGrpSpPr>
      <p:grpSpPr>
        <a:xfrm>
          <a:off y="0" x="0"/>
          <a:ext cy="0" cx="0"/>
          <a:chOff y="0" x="0"/>
          <a:chExt cy="0" cx="0"/>
        </a:xfrm>
      </p:grpSpPr>
      <p:sp>
        <p:nvSpPr>
          <p:cNvPr name="Shape 76" id="76"/>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
        <p:nvSpPr>
          <p:cNvPr name="Shape 77" id="77"/>
          <p:cNvSpPr txBox="1"/>
          <p:nvPr>
            <p:ph type="body" idx="1"/>
          </p:nvPr>
        </p:nvSpPr>
        <p:spPr>
          <a:xfrm>
            <a:off y="1600200" x="457200"/>
            <a:ext cy="4967574" cx="8229600"/>
          </a:xfrm>
          <a:prstGeom prst="rect">
            <a:avLst/>
          </a:prstGeom>
          <a:noFill/>
          <a:ln>
            <a:noFill/>
          </a:ln>
        </p:spPr>
        <p:txBody>
          <a:bodyPr bIns="91425" tIns="91425" lIns="91425" anchor="t" anchorCtr="0" rIns="91425"/>
          <a:lstStyle>
            <a:lvl1pPr rtl="0">
              <a:defRPr/>
            </a:lvl1pPr>
            <a:lvl2pPr indent="-285750" marL="742950" rtl="0">
              <a:defRPr/>
            </a:lvl2pPr>
            <a:lvl3pPr indent="-228600" marL="1143000" rtl="0">
              <a:defRPr/>
            </a:lvl3pPr>
            <a:lvl4pPr indent="-228600" marL="1600200"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name="Shape 78" id="78"/>
        <p:cNvGrpSpPr/>
        <p:nvPr/>
      </p:nvGrpSpPr>
      <p:grpSpPr>
        <a:xfrm>
          <a:off y="0" x="0"/>
          <a:ext cy="0" cx="0"/>
          <a:chOff y="0" x="0"/>
          <a:chExt cy="0" cx="0"/>
        </a:xfrm>
      </p:grpSpPr>
      <p:sp>
        <p:nvSpPr>
          <p:cNvPr name="Shape 79" id="79"/>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
        <p:nvSpPr>
          <p:cNvPr name="Shape 80" id="80"/>
          <p:cNvSpPr txBox="1"/>
          <p:nvPr>
            <p:ph type="body" idx="1"/>
          </p:nvPr>
        </p:nvSpPr>
        <p:spPr>
          <a:xfrm>
            <a:off y="1600200" x="457200"/>
            <a:ext cy="4967574" cx="3994525"/>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name="Shape 81" id="81"/>
          <p:cNvSpPr txBox="1"/>
          <p:nvPr>
            <p:ph type="body" idx="2"/>
          </p:nvPr>
        </p:nvSpPr>
        <p:spPr>
          <a:xfrm>
            <a:off y="1600200" x="4692273"/>
            <a:ext cy="4967574" cx="3994525"/>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Type="http://schemas.openxmlformats.org/officeDocument/2006/relationships/slideLayout" Id="rId2" Target="../slideLayouts/slideLayout2.xml"/><Relationship Type="http://schemas.openxmlformats.org/officeDocument/2006/relationships/slideLayout" Id="rId1" Target="../slideLayouts/slideLayout1.xml"/><Relationship Type="http://schemas.openxmlformats.org/officeDocument/2006/relationships/slideLayout" Id="rId4" Target="../slideLayouts/slideLayout4.xml"/><Relationship Type="http://schemas.openxmlformats.org/officeDocument/2006/relationships/slideLayout" Id="rId3" Target="../slideLayouts/slideLayout3.xml"/><Relationship Type="http://schemas.openxmlformats.org/officeDocument/2006/relationships/slideLayout" Id="rId6" Target="../slideLayouts/slideLayout6.xml"/><Relationship Type="http://schemas.openxmlformats.org/officeDocument/2006/relationships/slideLayout" Id="rId5" Target="../slideLayouts/slideLayout5.xml"/><Relationship Type="http://schemas.openxmlformats.org/officeDocument/2006/relationships/theme" Id="rId7" Target="../theme/theme1.xml"/></Relationships>
</file>

<file path=ppt/slideMasters/_rels/slideMaster2.xml.rels><?xml version="1.0" encoding="UTF-8" standalone="yes"?><Relationships xmlns="http://schemas.openxmlformats.org/package/2006/relationships"><Relationship Type="http://schemas.openxmlformats.org/officeDocument/2006/relationships/slideLayout" Id="rId2" Target="../slideLayouts/slideLayout8.xml"/><Relationship Type="http://schemas.openxmlformats.org/officeDocument/2006/relationships/slideLayout" Id="rId1" Target="../slideLayouts/slideLayout7.xml"/><Relationship Type="http://schemas.openxmlformats.org/officeDocument/2006/relationships/slideLayout" Id="rId4" Target="../slideLayouts/slideLayout10.xml"/><Relationship Type="http://schemas.openxmlformats.org/officeDocument/2006/relationships/slideLayout" Id="rId3" Target="../slideLayouts/slideLayout9.xml"/><Relationship Type="http://schemas.openxmlformats.org/officeDocument/2006/relationships/slideLayout" Id="rId6" Target="../slideLayouts/slideLayout12.xml"/><Relationship Type="http://schemas.openxmlformats.org/officeDocument/2006/relationships/slideLayout" Id="rId5" Target="../slideLayouts/slideLayout11.xml"/><Relationship Type="http://schemas.openxmlformats.org/officeDocument/2006/relationships/theme" Id="rId7"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gradFill>
          <a:gsLst>
            <a:gs pos="0">
              <a:schemeClr val="dk2"/>
            </a:gs>
            <a:gs pos="100000">
              <a:schemeClr val="dk1"/>
            </a:gs>
          </a:gsLst>
          <a:path path="circle">
            <a:fillToRect r="50%" l="50%" b="50%" t="50%"/>
          </a:path>
          <a:tileRect/>
        </a:gradFill>
      </p:bgPr>
    </p:bg>
    <p:spTree>
      <p:nvGrpSpPr>
        <p:cNvPr name="Shape 4" id="4"/>
        <p:cNvGrpSpPr/>
        <p:nvPr/>
      </p:nvGrpSpPr>
      <p:grpSpPr>
        <a:xfrm>
          <a:off y="0" x="0"/>
          <a:ext cy="0" cx="0"/>
          <a:chOff y="0" x="0"/>
          <a:chExt cy="0" cx="0"/>
        </a:xfrm>
      </p:grpSpPr>
      <p:sp>
        <p:nvSpPr>
          <p:cNvPr name="Shape 5" id="5"/>
          <p:cNvSpPr txBox="1"/>
          <p:nvPr>
            <p:ph type="title"/>
          </p:nvPr>
        </p:nvSpPr>
        <p:spPr>
          <a:xfrm>
            <a:off y="274637" x="457200"/>
            <a:ext cy="1143000" cx="8229600"/>
          </a:xfrm>
          <a:prstGeom prst="rect">
            <a:avLst/>
          </a:prstGeom>
          <a:noFill/>
          <a:ln>
            <a:noFill/>
          </a:ln>
        </p:spPr>
        <p:txBody>
          <a:bodyPr bIns="91425" tIns="91425" lIns="91425" anchor="b" anchorCtr="0" rIns="91425"/>
          <a:lstStyle>
            <a:lvl1pPr indent="228600" algn="l" marL="0" rtl="0">
              <a:spcBef>
                <a:spcPts val="0"/>
              </a:spcBef>
              <a:buClr>
                <a:schemeClr val="lt2"/>
              </a:buClr>
              <a:buSzPct val="100000"/>
              <a:buFont typeface="Trebuchet MS"/>
              <a:buNone/>
              <a:defRPr i="0" baseline="0" strike="noStrike" sz="3600" b="1" cap="none" u="none">
                <a:solidFill>
                  <a:schemeClr val="lt2"/>
                </a:solidFill>
                <a:latin typeface="Trebuchet MS"/>
                <a:ea typeface="Trebuchet MS"/>
                <a:cs typeface="Trebuchet MS"/>
                <a:sym typeface="Trebuchet MS"/>
              </a:defRPr>
            </a:lvl1pPr>
            <a:lvl2pPr indent="228600" algn="l" marL="0" rtl="0">
              <a:spcBef>
                <a:spcPts val="0"/>
              </a:spcBef>
              <a:buClr>
                <a:schemeClr val="lt2"/>
              </a:buClr>
              <a:buSzPct val="100000"/>
              <a:buFont typeface="Trebuchet MS"/>
              <a:buNone/>
              <a:defRPr i="0" baseline="0" strike="noStrike" sz="3600" b="1" cap="none" u="none">
                <a:solidFill>
                  <a:schemeClr val="lt2"/>
                </a:solidFill>
                <a:latin typeface="Trebuchet MS"/>
                <a:ea typeface="Trebuchet MS"/>
                <a:cs typeface="Trebuchet MS"/>
                <a:sym typeface="Trebuchet MS"/>
              </a:defRPr>
            </a:lvl2pPr>
            <a:lvl3pPr indent="228600" algn="l" marL="0" rtl="0">
              <a:spcBef>
                <a:spcPts val="0"/>
              </a:spcBef>
              <a:buClr>
                <a:schemeClr val="lt2"/>
              </a:buClr>
              <a:buSzPct val="100000"/>
              <a:buFont typeface="Trebuchet MS"/>
              <a:buNone/>
              <a:defRPr i="0" baseline="0" strike="noStrike" sz="3600" b="1" cap="none" u="none">
                <a:solidFill>
                  <a:schemeClr val="lt2"/>
                </a:solidFill>
                <a:latin typeface="Trebuchet MS"/>
                <a:ea typeface="Trebuchet MS"/>
                <a:cs typeface="Trebuchet MS"/>
                <a:sym typeface="Trebuchet MS"/>
              </a:defRPr>
            </a:lvl3pPr>
            <a:lvl4pPr indent="228600" algn="l" marL="0" rtl="0">
              <a:spcBef>
                <a:spcPts val="0"/>
              </a:spcBef>
              <a:buClr>
                <a:schemeClr val="lt2"/>
              </a:buClr>
              <a:buSzPct val="100000"/>
              <a:buFont typeface="Trebuchet MS"/>
              <a:buNone/>
              <a:defRPr i="0" baseline="0" strike="noStrike" sz="3600" b="1" cap="none" u="none">
                <a:solidFill>
                  <a:schemeClr val="lt2"/>
                </a:solidFill>
                <a:latin typeface="Trebuchet MS"/>
                <a:ea typeface="Trebuchet MS"/>
                <a:cs typeface="Trebuchet MS"/>
                <a:sym typeface="Trebuchet MS"/>
              </a:defRPr>
            </a:lvl4pPr>
            <a:lvl5pPr indent="228600" algn="l" marL="0" rtl="0">
              <a:spcBef>
                <a:spcPts val="0"/>
              </a:spcBef>
              <a:buClr>
                <a:schemeClr val="lt2"/>
              </a:buClr>
              <a:buSzPct val="100000"/>
              <a:buFont typeface="Trebuchet MS"/>
              <a:buNone/>
              <a:defRPr i="0" baseline="0" strike="noStrike" sz="3600" b="1" cap="none" u="none">
                <a:solidFill>
                  <a:schemeClr val="lt2"/>
                </a:solidFill>
                <a:latin typeface="Trebuchet MS"/>
                <a:ea typeface="Trebuchet MS"/>
                <a:cs typeface="Trebuchet MS"/>
                <a:sym typeface="Trebuchet MS"/>
              </a:defRPr>
            </a:lvl5pPr>
            <a:lvl6pPr indent="228600" algn="l" marL="0" rtl="0">
              <a:spcBef>
                <a:spcPts val="0"/>
              </a:spcBef>
              <a:buClr>
                <a:schemeClr val="lt2"/>
              </a:buClr>
              <a:buSzPct val="100000"/>
              <a:buFont typeface="Trebuchet MS"/>
              <a:buNone/>
              <a:defRPr i="0" baseline="0" strike="noStrike" sz="3600" b="1" cap="none" u="none">
                <a:solidFill>
                  <a:schemeClr val="lt2"/>
                </a:solidFill>
                <a:latin typeface="Trebuchet MS"/>
                <a:ea typeface="Trebuchet MS"/>
                <a:cs typeface="Trebuchet MS"/>
                <a:sym typeface="Trebuchet MS"/>
              </a:defRPr>
            </a:lvl6pPr>
            <a:lvl7pPr indent="228600" algn="l" marL="0" rtl="0">
              <a:spcBef>
                <a:spcPts val="0"/>
              </a:spcBef>
              <a:buClr>
                <a:schemeClr val="lt2"/>
              </a:buClr>
              <a:buSzPct val="100000"/>
              <a:buFont typeface="Trebuchet MS"/>
              <a:buNone/>
              <a:defRPr i="0" baseline="0" strike="noStrike" sz="3600" b="1" cap="none" u="none">
                <a:solidFill>
                  <a:schemeClr val="lt2"/>
                </a:solidFill>
                <a:latin typeface="Trebuchet MS"/>
                <a:ea typeface="Trebuchet MS"/>
                <a:cs typeface="Trebuchet MS"/>
                <a:sym typeface="Trebuchet MS"/>
              </a:defRPr>
            </a:lvl7pPr>
            <a:lvl8pPr indent="228600" algn="l" marL="0" rtl="0">
              <a:spcBef>
                <a:spcPts val="0"/>
              </a:spcBef>
              <a:buClr>
                <a:schemeClr val="lt2"/>
              </a:buClr>
              <a:buSzPct val="100000"/>
              <a:buFont typeface="Trebuchet MS"/>
              <a:buNone/>
              <a:defRPr i="0" baseline="0" strike="noStrike" sz="3600" b="1" cap="none" u="none">
                <a:solidFill>
                  <a:schemeClr val="lt2"/>
                </a:solidFill>
                <a:latin typeface="Trebuchet MS"/>
                <a:ea typeface="Trebuchet MS"/>
                <a:cs typeface="Trebuchet MS"/>
                <a:sym typeface="Trebuchet MS"/>
              </a:defRPr>
            </a:lvl8pPr>
            <a:lvl9pPr indent="228600" algn="l" marL="0" rtl="0">
              <a:spcBef>
                <a:spcPts val="0"/>
              </a:spcBef>
              <a:buClr>
                <a:schemeClr val="lt2"/>
              </a:buClr>
              <a:buSzPct val="100000"/>
              <a:buFont typeface="Trebuchet MS"/>
              <a:buNone/>
              <a:defRPr i="0" baseline="0" strike="noStrike" sz="3600" b="1" cap="none" u="none">
                <a:solidFill>
                  <a:schemeClr val="lt2"/>
                </a:solidFill>
                <a:latin typeface="Trebuchet MS"/>
                <a:ea typeface="Trebuchet MS"/>
                <a:cs typeface="Trebuchet MS"/>
                <a:sym typeface="Trebuchet MS"/>
              </a:defRPr>
            </a:lvl9pPr>
          </a:lstStyle>
          <a:p/>
        </p:txBody>
      </p:sp>
      <p:sp>
        <p:nvSpPr>
          <p:cNvPr name="Shape 6" id="6"/>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indent="-342900" algn="l" marL="342900" rtl="0">
              <a:spcBef>
                <a:spcPts val="600"/>
              </a:spcBef>
              <a:buClr>
                <a:schemeClr val="lt1"/>
              </a:buClr>
              <a:buSzPct val="166666"/>
              <a:buFont typeface="Arial"/>
              <a:buChar char="•"/>
              <a:defRPr i="0" baseline="0" strike="noStrike" sz="3000" b="0" cap="none" u="none">
                <a:solidFill>
                  <a:schemeClr val="lt1"/>
                </a:solidFill>
                <a:latin typeface="Trebuchet MS"/>
                <a:ea typeface="Trebuchet MS"/>
                <a:cs typeface="Trebuchet MS"/>
                <a:sym typeface="Trebuchet MS"/>
              </a:defRPr>
            </a:lvl1pPr>
            <a:lvl2pPr indent="-285750" algn="l" marL="742950" rtl="0">
              <a:spcBef>
                <a:spcPts val="480"/>
              </a:spcBef>
              <a:buClr>
                <a:schemeClr val="lt1"/>
              </a:buClr>
              <a:buSzPct val="100000"/>
              <a:buFont typeface="Courier New"/>
              <a:buChar char="o"/>
              <a:defRPr i="0" baseline="0" strike="noStrike" sz="2400" b="0" cap="none" u="none">
                <a:solidFill>
                  <a:schemeClr val="lt1"/>
                </a:solidFill>
                <a:latin typeface="Trebuchet MS"/>
                <a:ea typeface="Trebuchet MS"/>
                <a:cs typeface="Trebuchet MS"/>
                <a:sym typeface="Trebuchet MS"/>
              </a:defRPr>
            </a:lvl2pPr>
            <a:lvl3pPr indent="-228600" algn="l" marL="1143000" rtl="0">
              <a:spcBef>
                <a:spcPts val="480"/>
              </a:spcBef>
              <a:buClr>
                <a:schemeClr val="lt1"/>
              </a:buClr>
              <a:buSzPct val="100000"/>
              <a:buFont typeface="Wingdings"/>
              <a:buChar char="§"/>
              <a:defRPr i="0" baseline="0" strike="noStrike" sz="2400" b="0" cap="none" u="none">
                <a:solidFill>
                  <a:schemeClr val="lt1"/>
                </a:solidFill>
                <a:latin typeface="Trebuchet MS"/>
                <a:ea typeface="Trebuchet MS"/>
                <a:cs typeface="Trebuchet MS"/>
                <a:sym typeface="Trebuchet MS"/>
              </a:defRPr>
            </a:lvl3pPr>
            <a:lvl4pPr indent="-228600" algn="l" marL="1600200" rtl="0">
              <a:spcBef>
                <a:spcPts val="360"/>
              </a:spcBef>
              <a:buClr>
                <a:schemeClr val="lt1"/>
              </a:buClr>
              <a:buSzPct val="166666"/>
              <a:buFont typeface="Arial"/>
              <a:buChar char="•"/>
              <a:defRPr i="0" baseline="0" strike="noStrike" sz="1800" b="0" cap="none" u="none">
                <a:solidFill>
                  <a:schemeClr val="lt1"/>
                </a:solidFill>
                <a:latin typeface="Trebuchet MS"/>
                <a:ea typeface="Trebuchet MS"/>
                <a:cs typeface="Trebuchet MS"/>
                <a:sym typeface="Trebuchet MS"/>
              </a:defRPr>
            </a:lvl4pPr>
            <a:lvl5pPr indent="-228600" algn="l" marL="2057400" rtl="0">
              <a:spcBef>
                <a:spcPts val="360"/>
              </a:spcBef>
              <a:buClr>
                <a:schemeClr val="lt1"/>
              </a:buClr>
              <a:buSzPct val="100000"/>
              <a:buFont typeface="Courier New"/>
              <a:buChar char="o"/>
              <a:defRPr i="0" baseline="0" strike="noStrike" sz="1800" b="0" cap="none" u="none">
                <a:solidFill>
                  <a:schemeClr val="lt1"/>
                </a:solidFill>
                <a:latin typeface="Trebuchet MS"/>
                <a:ea typeface="Trebuchet MS"/>
                <a:cs typeface="Trebuchet MS"/>
                <a:sym typeface="Trebuchet MS"/>
              </a:defRPr>
            </a:lvl5pPr>
            <a:lvl6pPr indent="-228600" algn="l" marL="2514600" rtl="0">
              <a:spcBef>
                <a:spcPts val="360"/>
              </a:spcBef>
              <a:buClr>
                <a:schemeClr val="lt1"/>
              </a:buClr>
              <a:buSzPct val="100000"/>
              <a:buFont typeface="Wingdings"/>
              <a:buChar char="§"/>
              <a:defRPr i="0" baseline="0" strike="noStrike" sz="1800" b="0" cap="none" u="none">
                <a:solidFill>
                  <a:schemeClr val="lt1"/>
                </a:solidFill>
                <a:latin typeface="Trebuchet MS"/>
                <a:ea typeface="Trebuchet MS"/>
                <a:cs typeface="Trebuchet MS"/>
                <a:sym typeface="Trebuchet MS"/>
              </a:defRPr>
            </a:lvl6pPr>
            <a:lvl7pPr indent="-228600" algn="l" marL="2971800" rtl="0">
              <a:spcBef>
                <a:spcPts val="360"/>
              </a:spcBef>
              <a:buClr>
                <a:schemeClr val="lt1"/>
              </a:buClr>
              <a:buSzPct val="166666"/>
              <a:buFont typeface="Arial"/>
              <a:buChar char="•"/>
              <a:defRPr i="0" baseline="0" strike="noStrike" sz="1800" b="0" cap="none" u="none">
                <a:solidFill>
                  <a:schemeClr val="lt1"/>
                </a:solidFill>
                <a:latin typeface="Trebuchet MS"/>
                <a:ea typeface="Trebuchet MS"/>
                <a:cs typeface="Trebuchet MS"/>
                <a:sym typeface="Trebuchet MS"/>
              </a:defRPr>
            </a:lvl7pPr>
            <a:lvl8pPr indent="-228600" algn="l" marL="3429000" rtl="0">
              <a:spcBef>
                <a:spcPts val="360"/>
              </a:spcBef>
              <a:buClr>
                <a:schemeClr val="lt1"/>
              </a:buClr>
              <a:buSzPct val="100000"/>
              <a:buFont typeface="Courier New"/>
              <a:buChar char="o"/>
              <a:defRPr i="0" baseline="0" strike="noStrike" sz="1800" b="0" cap="none" u="none">
                <a:solidFill>
                  <a:schemeClr val="lt1"/>
                </a:solidFill>
                <a:latin typeface="Trebuchet MS"/>
                <a:ea typeface="Trebuchet MS"/>
                <a:cs typeface="Trebuchet MS"/>
                <a:sym typeface="Trebuchet MS"/>
              </a:defRPr>
            </a:lvl8pPr>
            <a:lvl9pPr indent="-228600" algn="l" marL="3886200" rtl="0">
              <a:spcBef>
                <a:spcPts val="360"/>
              </a:spcBef>
              <a:buClr>
                <a:schemeClr val="lt1"/>
              </a:buClr>
              <a:buSzPct val="100000"/>
              <a:buFont typeface="Wingdings"/>
              <a:buChar char="§"/>
              <a:defRPr i="0" baseline="0" strike="noStrike" sz="1800" b="0" cap="none" u="none">
                <a:solidFill>
                  <a:schemeClr val="lt1"/>
                </a:solidFill>
                <a:latin typeface="Trebuchet MS"/>
                <a:ea typeface="Trebuchet MS"/>
                <a:cs typeface="Trebuchet MS"/>
                <a:sym typeface="Trebuchet MS"/>
              </a:defRPr>
            </a:lvl9pPr>
          </a:lstStyle>
          <a:p/>
        </p:txBody>
      </p:sp>
    </p:spTree>
  </p:cSld>
  <p:clrMap accent6="accent6" tx2="lt2" bg2="dk2" accent5="accent5" tx1="dk1" bg1="lt1" accent4="accent4" accent3="accent3" accent2="accent2" accent1="accent1" folHlink="folHlink" hlink="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name="Shape 69" id="69"/>
        <p:cNvGrpSpPr/>
        <p:nvPr/>
      </p:nvGrpSpPr>
      <p:grpSpPr>
        <a:xfrm>
          <a:off y="0" x="0"/>
          <a:ext cy="0" cx="0"/>
          <a:chOff y="0" x="0"/>
          <a:chExt cy="0" cx="0"/>
        </a:xfrm>
      </p:grpSpPr>
      <p:sp>
        <p:nvSpPr>
          <p:cNvPr name="Shape 70" id="70"/>
          <p:cNvSpPr txBox="1"/>
          <p:nvPr>
            <p:ph type="title"/>
          </p:nvPr>
        </p:nvSpPr>
        <p:spPr>
          <a:xfrm>
            <a:off y="274637" x="457200"/>
            <a:ext cy="1143000" cx="8229600"/>
          </a:xfrm>
          <a:prstGeom prst="rect">
            <a:avLst/>
          </a:prstGeom>
          <a:noFill/>
          <a:ln>
            <a:noFill/>
          </a:ln>
        </p:spPr>
        <p:txBody>
          <a:bodyPr bIns="91425" tIns="91425" lIns="91425" anchor="b" anchorCtr="0" rIns="91425"/>
          <a:lstStyle>
            <a:lvl1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1pPr>
            <a:lvl2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2pPr>
            <a:lvl3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3pPr>
            <a:lvl4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4pPr>
            <a:lvl5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5pPr>
            <a:lvl6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6pPr>
            <a:lvl7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7pPr>
            <a:lvl8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8pPr>
            <a:lvl9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9pPr>
          </a:lstStyle>
          <a:p/>
        </p:txBody>
      </p:sp>
      <p:sp>
        <p:nvSpPr>
          <p:cNvPr name="Shape 71" id="71"/>
          <p:cNvSpPr txBox="1"/>
          <p:nvPr>
            <p:ph type="body" idx="1"/>
          </p:nvPr>
        </p:nvSpPr>
        <p:spPr>
          <a:xfrm>
            <a:off y="1600200" x="457200"/>
            <a:ext cy="4967574" cx="8229600"/>
          </a:xfrm>
          <a:prstGeom prst="rect">
            <a:avLst/>
          </a:prstGeom>
          <a:noFill/>
          <a:ln>
            <a:noFill/>
          </a:ln>
        </p:spPr>
        <p:txBody>
          <a:bodyPr bIns="91425" tIns="91425" lIns="91425" anchor="t" anchorCtr="0" rIns="91425"/>
          <a:lstStyle>
            <a:lvl1pPr indent="-342900" algn="l" marL="342900" rtl="0">
              <a:spcBef>
                <a:spcPts val="600"/>
              </a:spcBef>
              <a:buClr>
                <a:schemeClr val="dk1"/>
              </a:buClr>
              <a:buSzPct val="166666"/>
              <a:buFont typeface="Arial"/>
              <a:buChar char="•"/>
              <a:defRPr i="0" baseline="0" strike="noStrike" sz="3000" b="0" cap="none" u="none">
                <a:solidFill>
                  <a:schemeClr val="dk1"/>
                </a:solidFill>
                <a:latin typeface="Arial"/>
                <a:ea typeface="Arial"/>
                <a:cs typeface="Arial"/>
                <a:sym typeface="Arial"/>
              </a:defRPr>
            </a:lvl1pPr>
            <a:lvl2pPr indent="-285750" algn="l" marL="742950" rtl="0">
              <a:spcBef>
                <a:spcPts val="480"/>
              </a:spcBef>
              <a:buClr>
                <a:schemeClr val="dk1"/>
              </a:buClr>
              <a:buSzPct val="100000"/>
              <a:buFont typeface="Courier New"/>
              <a:buChar char="o"/>
              <a:defRPr i="0" baseline="0" strike="noStrike" sz="2400" b="0" cap="none" u="none">
                <a:solidFill>
                  <a:schemeClr val="dk1"/>
                </a:solidFill>
                <a:latin typeface="Arial"/>
                <a:ea typeface="Arial"/>
                <a:cs typeface="Arial"/>
                <a:sym typeface="Arial"/>
              </a:defRPr>
            </a:lvl2pPr>
            <a:lvl3pPr indent="-228600" algn="l" marL="1143000" rtl="0">
              <a:spcBef>
                <a:spcPts val="480"/>
              </a:spcBef>
              <a:buClr>
                <a:schemeClr val="dk1"/>
              </a:buClr>
              <a:buSzPct val="100000"/>
              <a:buFont typeface="Wingdings"/>
              <a:buChar char="§"/>
              <a:defRPr i="0" baseline="0" strike="noStrike" sz="2400" b="0" cap="none" u="none">
                <a:solidFill>
                  <a:schemeClr val="dk1"/>
                </a:solidFill>
                <a:latin typeface="Arial"/>
                <a:ea typeface="Arial"/>
                <a:cs typeface="Arial"/>
                <a:sym typeface="Arial"/>
              </a:defRPr>
            </a:lvl3pPr>
            <a:lvl4pPr indent="-228600" algn="l" marL="16002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4pPr>
            <a:lvl5pPr indent="-228600" algn="l" marL="20574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5pPr>
            <a:lvl6pPr indent="-228600" algn="l" marL="25146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6pPr>
            <a:lvl7pPr indent="-228600" algn="l" marL="29718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7pPr>
            <a:lvl8pPr indent="-228600" algn="l" marL="34290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8pPr>
            <a:lvl9pPr indent="-228600" algn="l" marL="38862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9pPr>
          </a:lstStyle>
          <a:p/>
        </p:txBody>
      </p:sp>
    </p:spTree>
  </p:cSld>
  <p:clrMap accent6="accent6" tx2="lt2" bg2="dk2" accent5="accent5" tx1="dk1" bg1="lt1" accent4="accent4" accent3="accent3" accent2="accent2" accent1="accent1" folHlink="folHlink" hlink="hlink"/>
  <p:sldLayoutIdLst>
    <p:sldLayoutId id="2147483654" r:id="rId1"/>
    <p:sldLayoutId id="2147483655" r:id="rId2"/>
    <p:sldLayoutId id="2147483656" r:id="rId3"/>
    <p:sldLayoutId id="2147483657" r:id="rId4"/>
    <p:sldLayoutId id="2147483658" r:id="rId5"/>
    <p:sldLayoutId id="2147483659"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ype="http://schemas.openxmlformats.org/officeDocument/2006/relationships/notesSlide" Id="rId2" Target="../notesSlides/notesSlide1.xml"/><Relationship Type="http://schemas.openxmlformats.org/officeDocument/2006/relationships/slideLayout" Id="rId1" Target="../slideLayouts/slideLayout1.xml"/></Relationships>
</file>

<file path=ppt/slides/_rels/slide10.xml.rels><?xml version="1.0" encoding="UTF-8" standalone="yes"?><Relationships xmlns="http://schemas.openxmlformats.org/package/2006/relationships"><Relationship Type="http://schemas.openxmlformats.org/officeDocument/2006/relationships/notesSlide" Id="rId2" Target="../notesSlides/notesSlide10.xml"/><Relationship Type="http://schemas.openxmlformats.org/officeDocument/2006/relationships/slideLayout" Id="rId1" Target="../slideLayouts/slideLayout2.xml"/><Relationship Type="http://schemas.openxmlformats.org/officeDocument/2006/relationships/image" Id="rId4" Target="../media/image10.jpg"/><Relationship Type="http://schemas.openxmlformats.org/officeDocument/2006/relationships/image" Id="rId3" Target="../media/image09.jpg"/></Relationships>
</file>

<file path=ppt/slides/_rels/slide11.xml.rels><?xml version="1.0" encoding="UTF-8" standalone="yes"?><Relationships xmlns="http://schemas.openxmlformats.org/package/2006/relationships"><Relationship Type="http://schemas.openxmlformats.org/officeDocument/2006/relationships/notesSlide" Id="rId2" Target="../notesSlides/notesSlide11.xml"/><Relationship Type="http://schemas.openxmlformats.org/officeDocument/2006/relationships/slideLayout" Id="rId1" Target="../slideLayouts/slideLayout2.xml"/></Relationships>
</file>

<file path=ppt/slides/_rels/slide2.xml.rels><?xml version="1.0" encoding="UTF-8" standalone="yes"?><Relationships xmlns="http://schemas.openxmlformats.org/package/2006/relationships"><Relationship Type="http://schemas.openxmlformats.org/officeDocument/2006/relationships/notesSlide" Id="rId2" Target="../notesSlides/notesSlide2.xml"/><Relationship Type="http://schemas.openxmlformats.org/officeDocument/2006/relationships/slideLayout" Id="rId1" Target="../slideLayouts/slideLayout2.xml"/><Relationship Type="http://schemas.openxmlformats.org/officeDocument/2006/relationships/image" Id="rId4" Target="../media/image01.jpg"/><Relationship Type="http://schemas.openxmlformats.org/officeDocument/2006/relationships/image" Id="rId3" Target="../media/image00.png"/></Relationships>
</file>

<file path=ppt/slides/_rels/slide3.xml.rels><?xml version="1.0" encoding="UTF-8" standalone="yes"?><Relationships xmlns="http://schemas.openxmlformats.org/package/2006/relationships"><Relationship Type="http://schemas.openxmlformats.org/officeDocument/2006/relationships/notesSlide" Id="rId2" Target="../notesSlides/notesSlide3.xml"/><Relationship Type="http://schemas.openxmlformats.org/officeDocument/2006/relationships/slideLayout" Id="rId1" Target="../slideLayouts/slideLayout2.xml"/></Relationships>
</file>

<file path=ppt/slides/_rels/slide4.xml.rels><?xml version="1.0" encoding="UTF-8" standalone="yes"?><Relationships xmlns="http://schemas.openxmlformats.org/package/2006/relationships"><Relationship Type="http://schemas.openxmlformats.org/officeDocument/2006/relationships/notesSlide" Id="rId2" Target="../notesSlides/notesSlide4.xml"/><Relationship Type="http://schemas.openxmlformats.org/officeDocument/2006/relationships/slideLayout" Id="rId1" Target="../slideLayouts/slideLayout2.xml"/></Relationships>
</file>

<file path=ppt/slides/_rels/slide5.xml.rels><?xml version="1.0" encoding="UTF-8" standalone="yes"?><Relationships xmlns="http://schemas.openxmlformats.org/package/2006/relationships"><Relationship Type="http://schemas.openxmlformats.org/officeDocument/2006/relationships/notesSlide" Id="rId2" Target="../notesSlides/notesSlide5.xml"/><Relationship Type="http://schemas.openxmlformats.org/officeDocument/2006/relationships/slideLayout" Id="rId1" Target="../slideLayouts/slideLayout2.xml"/><Relationship Type="http://schemas.openxmlformats.org/officeDocument/2006/relationships/image" Id="rId4" Target="../media/image03.png"/><Relationship Type="http://schemas.openxmlformats.org/officeDocument/2006/relationships/image" Id="rId3" Target="../media/image02.jpg"/></Relationships>
</file>

<file path=ppt/slides/_rels/slide6.xml.rels><?xml version="1.0" encoding="UTF-8" standalone="yes"?><Relationships xmlns="http://schemas.openxmlformats.org/package/2006/relationships"><Relationship Type="http://schemas.openxmlformats.org/officeDocument/2006/relationships/notesSlide" Id="rId2" Target="../notesSlides/notesSlide6.xml"/><Relationship Type="http://schemas.openxmlformats.org/officeDocument/2006/relationships/slideLayout" Id="rId1" Target="../slideLayouts/slideLayout2.xml"/></Relationships>
</file>

<file path=ppt/slides/_rels/slide7.xml.rels><?xml version="1.0" encoding="UTF-8" standalone="yes"?><Relationships xmlns="http://schemas.openxmlformats.org/package/2006/relationships"><Relationship Type="http://schemas.openxmlformats.org/officeDocument/2006/relationships/notesSlide" Id="rId2" Target="../notesSlides/notesSlide7.xml"/><Relationship Type="http://schemas.openxmlformats.org/officeDocument/2006/relationships/slideLayout" Id="rId1" Target="../slideLayouts/slideLayout2.xml"/><Relationship Type="http://schemas.openxmlformats.org/officeDocument/2006/relationships/image" Id="rId4" Target="../media/image05.jpg"/><Relationship Type="http://schemas.openxmlformats.org/officeDocument/2006/relationships/image" Id="rId3" Target="../media/image04.jpg"/></Relationships>
</file>

<file path=ppt/slides/_rels/slide8.xml.rels><?xml version="1.0" encoding="UTF-8" standalone="yes"?><Relationships xmlns="http://schemas.openxmlformats.org/package/2006/relationships"><Relationship Type="http://schemas.openxmlformats.org/officeDocument/2006/relationships/notesSlide" Id="rId2" Target="../notesSlides/notesSlide8.xml"/><Relationship Type="http://schemas.openxmlformats.org/officeDocument/2006/relationships/slideLayout" Id="rId1" Target="../slideLayouts/slideLayout2.xml"/><Relationship Type="http://schemas.openxmlformats.org/officeDocument/2006/relationships/image" Id="rId3" Target="../media/image06.jpg"/></Relationships>
</file>

<file path=ppt/slides/_rels/slide9.xml.rels><?xml version="1.0" encoding="UTF-8" standalone="yes"?><Relationships xmlns="http://schemas.openxmlformats.org/package/2006/relationships"><Relationship Type="http://schemas.openxmlformats.org/officeDocument/2006/relationships/notesSlide" Id="rId2" Target="../notesSlides/notesSlide9.xml"/><Relationship Type="http://schemas.openxmlformats.org/officeDocument/2006/relationships/slideLayout" Id="rId1" Target="../slideLayouts/slideLayout2.xml"/><Relationship Type="http://schemas.openxmlformats.org/officeDocument/2006/relationships/image" Id="rId4" Target="../media/image08.jpg"/><Relationship Type="http://schemas.openxmlformats.org/officeDocument/2006/relationships/image" Id="rId3" Target="../media/image0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87" id="87"/>
        <p:cNvGrpSpPr/>
        <p:nvPr/>
      </p:nvGrpSpPr>
      <p:grpSpPr>
        <a:xfrm>
          <a:off y="0" x="0"/>
          <a:ext cy="0" cx="0"/>
          <a:chOff y="0" x="0"/>
          <a:chExt cy="0" cx="0"/>
        </a:xfrm>
      </p:grpSpPr>
      <p:sp>
        <p:nvSpPr>
          <p:cNvPr name="Shape 88" id="88"/>
          <p:cNvSpPr txBox="1"/>
          <p:nvPr>
            <p:ph type="ctrTitle"/>
          </p:nvPr>
        </p:nvSpPr>
        <p:spPr>
          <a:xfrm>
            <a:off y="2100250" x="685800"/>
            <a:ext cy="1650599" cx="7772400"/>
          </a:xfrm>
          <a:prstGeom prst="rect">
            <a:avLst/>
          </a:prstGeom>
        </p:spPr>
        <p:txBody>
          <a:bodyPr bIns="91425" tIns="91425" lIns="91425" anchor="b" anchorCtr="0" rIns="91425">
            <a:spAutoFit/>
          </a:bodyPr>
          <a:lstStyle/>
          <a:p>
            <a:pPr algn="l">
              <a:buNone/>
            </a:pPr>
            <a:r>
              <a:rPr lang="en"/>
              <a:t>   Languedoc-Roussillon</a:t>
            </a:r>
          </a:p>
        </p:txBody>
      </p:sp>
      <p:sp>
        <p:nvSpPr>
          <p:cNvPr name="Shape 89" id="89"/>
          <p:cNvSpPr txBox="1"/>
          <p:nvPr>
            <p:ph type="subTitle" idx="1"/>
          </p:nvPr>
        </p:nvSpPr>
        <p:spPr>
          <a:xfrm>
            <a:off y="3886200" x="685800"/>
            <a:ext cy="878099" cx="7772400"/>
          </a:xfrm>
          <a:prstGeom prst="rect">
            <a:avLst/>
          </a:prstGeom>
        </p:spPr>
        <p:txBody>
          <a:bodyPr bIns="91425" tIns="91425" lIns="91425" anchor="t" anchorCtr="0" rIns="91425">
            <a:spAutoFit/>
          </a:bodyPr>
          <a:lstStyle/>
          <a:p>
            <a:pPr>
              <a:buNone/>
            </a:pPr>
            <a:r>
              <a:rPr lang="en"/>
              <a:t>Amivi Gamon</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52" id="152"/>
        <p:cNvGrpSpPr/>
        <p:nvPr/>
      </p:nvGrpSpPr>
      <p:grpSpPr>
        <a:xfrm>
          <a:off y="0" x="0"/>
          <a:ext cy="0" cx="0"/>
          <a:chOff y="0" x="0"/>
          <a:chExt cy="0" cx="0"/>
        </a:xfrm>
      </p:grpSpPr>
      <p:sp>
        <p:nvSpPr>
          <p:cNvPr name="Shape 153" id="153"/>
          <p:cNvSpPr txBox="1"/>
          <p:nvPr>
            <p:ph type="title"/>
          </p:nvPr>
        </p:nvSpPr>
        <p:spPr>
          <a:xfrm>
            <a:off y="274637" x="457200"/>
            <a:ext cy="1143000" cx="8229600"/>
          </a:xfrm>
          <a:prstGeom prst="rect">
            <a:avLst/>
          </a:prstGeom>
        </p:spPr>
        <p:txBody>
          <a:bodyPr bIns="91425" tIns="91425" lIns="91425" anchor="b" anchorCtr="0" rIns="91425">
            <a:spAutoFit/>
          </a:bodyPr>
          <a:lstStyle/>
          <a:p>
            <a:pPr rtl="0" lvl="0">
              <a:buNone/>
            </a:pPr>
            <a:r>
              <a:rPr lang="en"/>
              <a:t>5 Reason pour visiter Languedoc Roussillon. </a:t>
            </a:r>
          </a:p>
        </p:txBody>
      </p:sp>
      <p:sp>
        <p:nvSpPr>
          <p:cNvPr name="Shape 154" id="154"/>
          <p:cNvSpPr txBox="1"/>
          <p:nvPr>
            <p:ph type="body" idx="1"/>
          </p:nvPr>
        </p:nvSpPr>
        <p:spPr>
          <a:xfrm>
            <a:off y="1615250" x="457200"/>
            <a:ext cy="4967700" cx="8229600"/>
          </a:xfrm>
          <a:prstGeom prst="rect">
            <a:avLst/>
          </a:prstGeom>
        </p:spPr>
        <p:txBody>
          <a:bodyPr bIns="91425" tIns="91425" lIns="91425" anchor="t" anchorCtr="0" rIns="91425">
            <a:spAutoFit/>
          </a:bodyPr>
          <a:lstStyle/>
          <a:p>
            <a:pPr indent="-419100" marL="457200" rtl="0" lvl="0">
              <a:buClr>
                <a:schemeClr val="lt1"/>
              </a:buClr>
              <a:buSzPct val="100000"/>
              <a:buFont typeface="Trebuchet MS"/>
              <a:buAutoNum type="arabicPeriod"/>
            </a:pPr>
            <a:r>
              <a:rPr lang="en"/>
              <a:t>La plage et tres jolie </a:t>
            </a:r>
          </a:p>
          <a:p>
            <a:pPr indent="-419100" marL="457200" rtl="0" lvl="0">
              <a:buClr>
                <a:schemeClr val="lt1"/>
              </a:buClr>
              <a:buSzPct val="100000"/>
              <a:buFont typeface="Trebuchet MS"/>
              <a:buAutoNum type="arabicPeriod"/>
            </a:pPr>
            <a:r>
              <a:rPr lang="en"/>
              <a:t>La nouriture and le vain </a:t>
            </a:r>
          </a:p>
          <a:p>
            <a:pPr indent="-419100" marL="457200" rtl="0" lvl="0">
              <a:buClr>
                <a:schemeClr val="lt1"/>
              </a:buClr>
              <a:buSzPct val="100000"/>
              <a:buFont typeface="Trebuchet MS"/>
              <a:buAutoNum type="arabicPeriod"/>
            </a:pPr>
            <a:r>
              <a:rPr lang="en"/>
              <a:t>Le enviromente</a:t>
            </a:r>
          </a:p>
          <a:p>
            <a:pPr indent="-419100" marL="457200" rtl="0" lvl="0">
              <a:buClr>
                <a:schemeClr val="lt1"/>
              </a:buClr>
              <a:buSzPct val="100000"/>
              <a:buFont typeface="Trebuchet MS"/>
              <a:buAutoNum type="arabicPeriod"/>
            </a:pPr>
            <a:r>
              <a:rPr lang="en"/>
              <a:t>La heritage </a:t>
            </a:r>
          </a:p>
          <a:p>
            <a:pPr indent="-419100" marL="457200" rtl="0" lvl="0">
              <a:buClr>
                <a:schemeClr val="lt1"/>
              </a:buClr>
              <a:buSzPct val="100000"/>
              <a:buFont typeface="Trebuchet MS"/>
              <a:buAutoNum type="arabicPeriod"/>
            </a:pPr>
            <a:r>
              <a:rPr lang="en"/>
              <a:t>Les tradition et culture</a:t>
            </a:r>
          </a:p>
        </p:txBody>
      </p:sp>
      <p:sp>
        <p:nvSpPr>
          <p:cNvPr name="Shape 155" id="155"/>
          <p:cNvSpPr/>
          <p:nvPr/>
        </p:nvSpPr>
        <p:spPr>
          <a:xfrm>
            <a:off y="1067825" x="5213675"/>
            <a:ext cy="2857500" cx="3810000"/>
          </a:xfrm>
          <a:prstGeom prst="rect">
            <a:avLst/>
          </a:prstGeom>
          <a:blipFill>
            <a:blip r:embed="rId3"/>
            <a:stretch>
              <a:fillRect/>
            </a:stretch>
          </a:blipFill>
          <a:ln>
            <a:noFill/>
          </a:ln>
        </p:spPr>
      </p:sp>
      <p:sp>
        <p:nvSpPr>
          <p:cNvPr name="Shape 156" id="156"/>
          <p:cNvSpPr/>
          <p:nvPr/>
        </p:nvSpPr>
        <p:spPr>
          <a:xfrm>
            <a:off y="4060700" x="547425"/>
            <a:ext cy="2677778" cx="4015772"/>
          </a:xfrm>
          <a:prstGeom prst="rect">
            <a:avLst/>
          </a:prstGeom>
          <a:blipFill>
            <a:blip r:embed="rId4"/>
            <a:stretch>
              <a:fillRect/>
            </a:stretch>
          </a:blipFill>
          <a:ln>
            <a:noFill/>
          </a:ln>
        </p:spPr>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60" id="160"/>
        <p:cNvGrpSpPr/>
        <p:nvPr/>
      </p:nvGrpSpPr>
      <p:grpSpPr>
        <a:xfrm>
          <a:off y="0" x="0"/>
          <a:ext cy="0" cx="0"/>
          <a:chOff y="0" x="0"/>
          <a:chExt cy="0" cx="0"/>
        </a:xfrm>
      </p:grpSpPr>
      <p:sp>
        <p:nvSpPr>
          <p:cNvPr name="Shape 161" id="161"/>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Bibliographie</a:t>
            </a:r>
          </a:p>
        </p:txBody>
      </p:sp>
      <p:sp>
        <p:nvSpPr>
          <p:cNvPr name="Shape 162" id="162"/>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www.creme-de-languedoc.com</a:t>
            </a:r>
          </a:p>
          <a:p>
            <a:pPr rtl="0" lvl="0">
              <a:buNone/>
            </a:pPr>
            <a:r>
              <a:rPr lang="en"/>
              <a:t>www.virtual-geology.info</a:t>
            </a:r>
          </a:p>
          <a:p>
            <a:pPr rtl="0" lvl="0">
              <a:buNone/>
            </a:pPr>
            <a:r>
              <a:rPr lang="en"/>
              <a:t>gofrance.about.com</a:t>
            </a:r>
          </a:p>
          <a:p>
            <a:pPr rtl="0" lvl="0">
              <a:buNone/>
            </a:pPr>
            <a:r>
              <a:rPr lang="en"/>
              <a:t>Aboutfrance.com</a:t>
            </a:r>
          </a:p>
          <a:p>
            <a:pPr>
              <a:buNone/>
            </a:pPr>
            <a:r>
              <a:rPr lang="en"/>
              <a:t>Ukfranceguiide.com</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93" id="93"/>
        <p:cNvGrpSpPr/>
        <p:nvPr/>
      </p:nvGrpSpPr>
      <p:grpSpPr>
        <a:xfrm>
          <a:off y="0" x="0"/>
          <a:ext cy="0" cx="0"/>
          <a:chOff y="0" x="0"/>
          <a:chExt cy="0" cx="0"/>
        </a:xfrm>
      </p:grpSpPr>
      <p:sp>
        <p:nvSpPr>
          <p:cNvPr name="Shape 94" id="94"/>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Languedoc-Roussillon</a:t>
            </a:r>
          </a:p>
        </p:txBody>
      </p:sp>
      <p:sp>
        <p:nvSpPr>
          <p:cNvPr name="Shape 95" id="95"/>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Le capitale de Languedoc est Montpellier</a:t>
            </a:r>
          </a:p>
        </p:txBody>
      </p:sp>
      <p:sp>
        <p:nvSpPr>
          <p:cNvPr name="Shape 96" id="96"/>
          <p:cNvSpPr/>
          <p:nvPr/>
        </p:nvSpPr>
        <p:spPr>
          <a:xfrm>
            <a:off y="2692075" x="701850"/>
            <a:ext cy="1143000" cx="1905000"/>
          </a:xfrm>
          <a:prstGeom prst="rect">
            <a:avLst/>
          </a:prstGeom>
          <a:blipFill>
            <a:blip r:embed="rId3"/>
            <a:stretch>
              <a:fillRect/>
            </a:stretch>
          </a:blipFill>
          <a:ln>
            <a:noFill/>
          </a:ln>
        </p:spPr>
      </p:sp>
      <p:sp>
        <p:nvSpPr>
          <p:cNvPr name="Shape 97" id="97"/>
          <p:cNvSpPr txBox="1"/>
          <p:nvPr/>
        </p:nvSpPr>
        <p:spPr>
          <a:xfrm>
            <a:off y="2692075" x="2606850"/>
            <a:ext cy="592500" cx="3657600"/>
          </a:xfrm>
          <a:prstGeom prst="rect">
            <a:avLst/>
          </a:prstGeom>
          <a:noFill/>
        </p:spPr>
        <p:txBody>
          <a:bodyPr bIns="91425" tIns="91425" lIns="91425" anchor="t" anchorCtr="0" rIns="91425">
            <a:spAutoFit/>
          </a:bodyPr>
          <a:lstStyle/>
          <a:p>
            <a:pPr lvl="0">
              <a:buNone/>
            </a:pPr>
            <a:r>
              <a:rPr lang="en" sz="1800" b="1"/>
              <a:t>Cest le drapo de Languedoc</a:t>
            </a:r>
          </a:p>
        </p:txBody>
      </p:sp>
      <p:sp>
        <p:nvSpPr>
          <p:cNvPr name="Shape 98" id="98"/>
          <p:cNvSpPr/>
          <p:nvPr/>
        </p:nvSpPr>
        <p:spPr>
          <a:xfrm>
            <a:off y="3474125" x="5706212"/>
            <a:ext cy="2571748" cx="2329276"/>
          </a:xfrm>
          <a:prstGeom prst="rect">
            <a:avLst/>
          </a:prstGeom>
          <a:blipFill>
            <a:blip r:embed="rId4"/>
            <a:stretch>
              <a:fillRect/>
            </a:stretch>
          </a:blipFill>
          <a:ln>
            <a:noFill/>
          </a:ln>
        </p:spPr>
      </p:sp>
      <p:sp>
        <p:nvSpPr>
          <p:cNvPr name="Shape 99" id="99"/>
          <p:cNvSpPr txBox="1"/>
          <p:nvPr/>
        </p:nvSpPr>
        <p:spPr>
          <a:xfrm>
            <a:off y="4426099" x="2048612"/>
            <a:ext cy="457200" cx="3657600"/>
          </a:xfrm>
          <a:prstGeom prst="rect">
            <a:avLst/>
          </a:prstGeom>
          <a:noFill/>
        </p:spPr>
        <p:txBody>
          <a:bodyPr bIns="91425" tIns="91425" lIns="91425" anchor="t" anchorCtr="0" rIns="91425">
            <a:spAutoFit/>
          </a:bodyPr>
          <a:lstStyle/>
          <a:p>
            <a:pPr>
              <a:buNone/>
            </a:pPr>
            <a:r>
              <a:rPr lang="en" sz="1800" b="1"/>
              <a:t>Cest le blason de Languedoc</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03" id="103"/>
        <p:cNvGrpSpPr/>
        <p:nvPr/>
      </p:nvGrpSpPr>
      <p:grpSpPr>
        <a:xfrm>
          <a:off y="0" x="0"/>
          <a:ext cy="0" cx="0"/>
          <a:chOff y="0" x="0"/>
          <a:chExt cy="0" cx="0"/>
        </a:xfrm>
      </p:grpSpPr>
      <p:sp>
        <p:nvSpPr>
          <p:cNvPr name="Shape 104" id="104"/>
          <p:cNvSpPr txBox="1"/>
          <p:nvPr>
            <p:ph type="title"/>
          </p:nvPr>
        </p:nvSpPr>
        <p:spPr>
          <a:xfrm>
            <a:off y="244562" x="457200"/>
            <a:ext cy="1143000" cx="8229600"/>
          </a:xfrm>
          <a:prstGeom prst="rect">
            <a:avLst/>
          </a:prstGeom>
        </p:spPr>
        <p:txBody>
          <a:bodyPr bIns="91425" tIns="91425" lIns="91425" anchor="b" anchorCtr="0" rIns="91425">
            <a:spAutoFit/>
          </a:bodyPr>
          <a:lstStyle/>
          <a:p>
            <a:pPr>
              <a:buNone/>
            </a:pPr>
            <a:r>
              <a:rPr lang="en"/>
              <a:t>Le geographique de Languedoc</a:t>
            </a:r>
          </a:p>
        </p:txBody>
      </p:sp>
      <p:sp>
        <p:nvSpPr>
          <p:cNvPr name="Shape 105" id="105"/>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419100" marL="457200" rtl="0" lvl="0">
              <a:buClr>
                <a:schemeClr val="lt1"/>
              </a:buClr>
              <a:buSzPct val="166666"/>
              <a:buFont typeface="Arial"/>
              <a:buChar char="•"/>
            </a:pPr>
            <a:r>
              <a:rPr lang="en"/>
              <a:t>le sud de Languedoc est la mer  mediterraneenne.</a:t>
            </a:r>
          </a:p>
          <a:p>
            <a:pPr indent="-419100" marL="457200" rtl="0" lvl="0">
              <a:buClr>
                <a:schemeClr val="lt1"/>
              </a:buClr>
              <a:buSzPct val="166666"/>
              <a:buFont typeface="Arial"/>
              <a:buChar char="•"/>
            </a:pPr>
            <a:r>
              <a:rPr lang="en"/>
              <a:t>La plage de Languedoc est tres belle, cest ca que il est de european drapo.</a:t>
            </a:r>
          </a:p>
          <a:p>
            <a:pPr indent="-419100" marL="457200" rtl="0" lvl="0">
              <a:buClr>
                <a:schemeClr val="lt1"/>
              </a:buClr>
              <a:buSzPct val="166666"/>
              <a:buFont typeface="Arial"/>
              <a:buChar char="•"/>
            </a:pPr>
            <a:r>
              <a:rPr lang="en"/>
              <a:t>Languedoc a cinq department.</a:t>
            </a:r>
          </a:p>
          <a:p>
            <a:pPr rtl="0" lvl="0">
              <a:buNone/>
            </a:pPr>
            <a:r>
              <a:rPr lang="en"/>
              <a:t>               aude </a:t>
            </a:r>
          </a:p>
          <a:p>
            <a:pPr rtl="0" lvl="0">
              <a:buNone/>
            </a:pPr>
            <a:r>
              <a:rPr lang="en"/>
              <a:t>               Gard</a:t>
            </a:r>
          </a:p>
          <a:p>
            <a:pPr rtl="0" lvl="0">
              <a:buNone/>
            </a:pPr>
            <a:r>
              <a:rPr lang="en"/>
              <a:t>                Herault, Lozere </a:t>
            </a:r>
          </a:p>
          <a:p>
            <a:pPr rtl="0" lvl="0">
              <a:buNone/>
            </a:pPr>
            <a:r>
              <a:rPr lang="en"/>
              <a:t>                Pyrenees-Orientales  </a:t>
            </a:r>
          </a:p>
          <a:p>
            <a:pPr rtl="0" lvl="0">
              <a:buNone/>
            </a:pPr>
            <a:r>
              <a:rPr lang="en"/>
              <a:t>                          </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09" id="109"/>
        <p:cNvGrpSpPr/>
        <p:nvPr/>
      </p:nvGrpSpPr>
      <p:grpSpPr>
        <a:xfrm>
          <a:off y="0" x="0"/>
          <a:ext cy="0" cx="0"/>
          <a:chOff y="0" x="0"/>
          <a:chExt cy="0" cx="0"/>
        </a:xfrm>
      </p:grpSpPr>
      <p:sp>
        <p:nvSpPr>
          <p:cNvPr name="Shape 110" id="110"/>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Le geographique de Languedoc</a:t>
            </a:r>
          </a:p>
        </p:txBody>
      </p:sp>
      <p:sp>
        <p:nvSpPr>
          <p:cNvPr name="Shape 111" id="111"/>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419100" marL="457200" rtl="0" lvl="0">
              <a:buClr>
                <a:schemeClr val="lt1"/>
              </a:buClr>
              <a:buSzPct val="166666"/>
              <a:buFont typeface="Arial"/>
              <a:buChar char="•"/>
            </a:pPr>
            <a:r>
              <a:rPr lang="en"/>
              <a:t>Vous trouves les lak a lozere et pyrenees orientales.</a:t>
            </a:r>
          </a:p>
          <a:p>
            <a:r>
              <a:t/>
            </a:r>
          </a:p>
          <a:p>
            <a:pPr indent="-419100" marL="457200" lvl="0">
              <a:buClr>
                <a:schemeClr val="lt1"/>
              </a:buClr>
              <a:buSzPct val="166666"/>
              <a:buFont typeface="Arial"/>
              <a:buChar char="•"/>
            </a:pPr>
            <a:r>
              <a:rPr lang="en"/>
              <a:t>Languedoc a deux montagnes. Une au sud-ouest est l'autre a l'ouest.</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15" id="115"/>
        <p:cNvGrpSpPr/>
        <p:nvPr/>
      </p:nvGrpSpPr>
      <p:grpSpPr>
        <a:xfrm>
          <a:off y="0" x="0"/>
          <a:ext cy="0" cx="0"/>
          <a:chOff y="0" x="0"/>
          <a:chExt cy="0" cx="0"/>
        </a:xfrm>
      </p:grpSpPr>
      <p:sp>
        <p:nvSpPr>
          <p:cNvPr name="Shape 116" id="116"/>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La politique de Languedoc </a:t>
            </a:r>
          </a:p>
        </p:txBody>
      </p:sp>
      <p:sp>
        <p:nvSpPr>
          <p:cNvPr name="Shape 117" id="117"/>
          <p:cNvSpPr txBox="1"/>
          <p:nvPr>
            <p:ph type="body" idx="1"/>
          </p:nvPr>
        </p:nvSpPr>
        <p:spPr>
          <a:xfrm>
            <a:off y="1417637" x="306800"/>
            <a:ext cy="4967700" cx="8229600"/>
          </a:xfrm>
          <a:prstGeom prst="rect">
            <a:avLst/>
          </a:prstGeom>
        </p:spPr>
        <p:txBody>
          <a:bodyPr bIns="91425" tIns="91425" lIns="91425" anchor="t" anchorCtr="0" rIns="91425">
            <a:spAutoFit/>
          </a:bodyPr>
          <a:lstStyle/>
          <a:p>
            <a:pPr rtl="0" lvl="0">
              <a:buNone/>
            </a:pPr>
            <a:r>
              <a:rPr lang="en"/>
              <a:t>Le president de la region Languedoc est George Freche.</a:t>
            </a:r>
          </a:p>
          <a:p>
            <a:r>
              <a:t/>
            </a:r>
          </a:p>
          <a:p>
            <a:pPr>
              <a:buNone/>
            </a:pPr>
            <a:r>
              <a:rPr lang="en" sz="2400"/>
              <a:t>Le president Freche a decide led tout change dans la region, maine les drapo et le nom de la region, mais la population s'est oppose au du nom changement de la region. Tut fois ils ont appovre le rest de su desisons.</a:t>
            </a:r>
          </a:p>
        </p:txBody>
      </p:sp>
      <p:sp>
        <p:nvSpPr>
          <p:cNvPr name="Shape 118" id="118"/>
          <p:cNvSpPr/>
          <p:nvPr/>
        </p:nvSpPr>
        <p:spPr>
          <a:xfrm>
            <a:off y="4978551" x="1284350"/>
            <a:ext cy="1196236" cx="2115545"/>
          </a:xfrm>
          <a:prstGeom prst="rect">
            <a:avLst/>
          </a:prstGeom>
          <a:blipFill>
            <a:blip r:embed="rId3"/>
            <a:stretch>
              <a:fillRect/>
            </a:stretch>
          </a:blipFill>
          <a:ln>
            <a:noFill/>
          </a:ln>
        </p:spPr>
      </p:sp>
      <p:sp>
        <p:nvSpPr>
          <p:cNvPr name="Shape 119" id="119"/>
          <p:cNvSpPr/>
          <p:nvPr/>
        </p:nvSpPr>
        <p:spPr>
          <a:xfrm>
            <a:off y="2004162" x="6375725"/>
            <a:ext cy="1143000" cx="1905000"/>
          </a:xfrm>
          <a:prstGeom prst="rect">
            <a:avLst/>
          </a:prstGeom>
          <a:blipFill>
            <a:blip r:embed="rId4"/>
            <a:stretch>
              <a:fillRect/>
            </a:stretch>
          </a:blipFill>
          <a:ln>
            <a:noFill/>
          </a:ln>
        </p:spPr>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23" id="123"/>
        <p:cNvGrpSpPr/>
        <p:nvPr/>
      </p:nvGrpSpPr>
      <p:grpSpPr>
        <a:xfrm>
          <a:off y="0" x="0"/>
          <a:ext cy="0" cx="0"/>
          <a:chOff y="0" x="0"/>
          <a:chExt cy="0" cx="0"/>
        </a:xfrm>
      </p:grpSpPr>
      <p:sp>
        <p:nvSpPr>
          <p:cNvPr name="Shape 124" id="124"/>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Histoire </a:t>
            </a:r>
          </a:p>
        </p:txBody>
      </p:sp>
      <p:sp>
        <p:nvSpPr>
          <p:cNvPr name="Shape 125" id="125"/>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La region de Languedoc est la region la plus productrice de vein en france, et souvent vendue moin chere.</a:t>
            </a:r>
          </a:p>
          <a:p>
            <a:pPr indent="-419100" marL="457200" rtl="0" lvl="0">
              <a:buClr>
                <a:schemeClr val="lt1"/>
              </a:buClr>
              <a:buSzPct val="277777"/>
              <a:buFont typeface="Arial"/>
              <a:buChar char="•"/>
            </a:pPr>
            <a:r>
              <a:rPr lang="en" sz="1800"/>
              <a:t>Dans le passe Roussillon se trouve dans au nord de Catalonia, cest pourqoi ce peuple par Francais et Catalan.</a:t>
            </a:r>
          </a:p>
          <a:p>
            <a:r>
              <a:t/>
            </a:r>
          </a:p>
          <a:p>
            <a:pPr indent="-419100" marL="457200" lvl="0">
              <a:buClr>
                <a:schemeClr val="lt1"/>
              </a:buClr>
              <a:buSzPct val="277777"/>
              <a:buFont typeface="Arial"/>
              <a:buChar char="•"/>
            </a:pPr>
            <a:r>
              <a:rPr lang="en" sz="1800"/>
              <a:t>Le Canal de Languedoc est l'un des canaux les plus ancien du monde. Construit au 17e siecle.</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29" id="129"/>
        <p:cNvGrpSpPr/>
        <p:nvPr/>
      </p:nvGrpSpPr>
      <p:grpSpPr>
        <a:xfrm>
          <a:off y="0" x="0"/>
          <a:ext cy="0" cx="0"/>
          <a:chOff y="0" x="0"/>
          <a:chExt cy="0" cx="0"/>
        </a:xfrm>
      </p:grpSpPr>
      <p:sp>
        <p:nvSpPr>
          <p:cNvPr name="Shape 130" id="130"/>
          <p:cNvSpPr txBox="1"/>
          <p:nvPr>
            <p:ph type="title"/>
          </p:nvPr>
        </p:nvSpPr>
        <p:spPr>
          <a:xfrm>
            <a:off y="274637" x="457200"/>
            <a:ext cy="1143000" cx="8229600"/>
          </a:xfrm>
          <a:prstGeom prst="rect">
            <a:avLst/>
          </a:prstGeom>
        </p:spPr>
        <p:txBody>
          <a:bodyPr bIns="91425" tIns="91425" lIns="91425" anchor="b" anchorCtr="0" rIns="91425">
            <a:spAutoFit/>
          </a:bodyPr>
          <a:lstStyle/>
          <a:p/>
        </p:txBody>
      </p:sp>
      <p:sp>
        <p:nvSpPr>
          <p:cNvPr name="Shape 131" id="131"/>
          <p:cNvSpPr txBox="1"/>
          <p:nvPr>
            <p:ph type="body" idx="1"/>
          </p:nvPr>
        </p:nvSpPr>
        <p:spPr>
          <a:xfrm>
            <a:off y="1619437" x="75250"/>
            <a:ext cy="5283300" cx="8976900"/>
          </a:xfrm>
          <a:prstGeom prst="rect">
            <a:avLst/>
          </a:prstGeom>
        </p:spPr>
        <p:txBody>
          <a:bodyPr bIns="91425" tIns="91425" lIns="91425" anchor="t" anchorCtr="0" rIns="91425">
            <a:spAutoFit/>
          </a:bodyPr>
          <a:lstStyle/>
          <a:p>
            <a:pPr indent="-419100" marL="457200" rtl="0" lvl="0">
              <a:buClr>
                <a:schemeClr val="lt1"/>
              </a:buClr>
              <a:buSzPct val="166666"/>
              <a:buFont typeface="Arial"/>
              <a:buChar char="•"/>
            </a:pPr>
            <a:r>
              <a:rPr lang="en"/>
              <a:t>Anvant la terre de languedoc n'etait pas aussi belle que celle d'aujourd'hui. </a:t>
            </a:r>
          </a:p>
          <a:p>
            <a:r>
              <a:t/>
            </a:r>
          </a:p>
          <a:p>
            <a:pPr indent="-419100" marL="457200" rtl="0" lvl="0">
              <a:buClr>
                <a:schemeClr val="lt1"/>
              </a:buClr>
              <a:buSzPct val="277777"/>
              <a:buFont typeface="Arial"/>
              <a:buChar char="•"/>
            </a:pPr>
            <a:r>
              <a:rPr lang="en" sz="1800"/>
              <a:t>Charles Trenet etait un evrivain de la languedoc, il est decede 2000</a:t>
            </a:r>
          </a:p>
          <a:p>
            <a:pPr indent="-419100" marL="457200" rtl="0" lvl="0">
              <a:buClr>
                <a:schemeClr val="lt1"/>
              </a:buClr>
              <a:buSzPct val="277777"/>
              <a:buFont typeface="Arial"/>
              <a:buChar char="•"/>
            </a:pPr>
            <a:r>
              <a:rPr lang="en" sz="1800"/>
              <a:t>George Brassens etait un chanteux et poet, il est decede 1981</a:t>
            </a:r>
          </a:p>
          <a:p>
            <a:pPr indent="-419100" marL="457200" lvl="0">
              <a:buClr>
                <a:schemeClr val="lt1"/>
              </a:buClr>
              <a:buSzPct val="277777"/>
              <a:buFont typeface="Arial"/>
              <a:buChar char="•"/>
            </a:pPr>
            <a:r>
              <a:rPr lang="en" sz="1800"/>
              <a:t>Juliette Greco etait chanteuse, elle est decede 1927.  </a:t>
            </a:r>
          </a:p>
        </p:txBody>
      </p:sp>
      <p:sp>
        <p:nvSpPr>
          <p:cNvPr name="Shape 132" id="132"/>
          <p:cNvSpPr/>
          <p:nvPr/>
        </p:nvSpPr>
        <p:spPr>
          <a:xfrm>
            <a:off y="66425" x="5590658"/>
            <a:ext cy="1721969" cx="2749583"/>
          </a:xfrm>
          <a:prstGeom prst="rect">
            <a:avLst/>
          </a:prstGeom>
          <a:blipFill>
            <a:blip r:embed="rId3"/>
            <a:stretch>
              <a:fillRect/>
            </a:stretch>
          </a:blipFill>
          <a:ln>
            <a:noFill/>
          </a:ln>
        </p:spPr>
      </p:sp>
      <p:sp>
        <p:nvSpPr>
          <p:cNvPr name="Shape 133" id="133"/>
          <p:cNvSpPr/>
          <p:nvPr/>
        </p:nvSpPr>
        <p:spPr>
          <a:xfrm rot="5484447">
            <a:off y="4003606" x="6201231"/>
            <a:ext cy="2269512" cx="2269392"/>
          </a:xfrm>
          <a:prstGeom prst="rect">
            <a:avLst/>
          </a:prstGeom>
          <a:blipFill>
            <a:blip r:embed="rId4"/>
            <a:stretch>
              <a:fillRect/>
            </a:stretch>
          </a:blipFill>
          <a:ln>
            <a:noFill/>
          </a:ln>
        </p:spPr>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37" id="137"/>
        <p:cNvGrpSpPr/>
        <p:nvPr/>
      </p:nvGrpSpPr>
      <p:grpSpPr>
        <a:xfrm>
          <a:off y="0" x="0"/>
          <a:ext cy="0" cx="0"/>
          <a:chOff y="0" x="0"/>
          <a:chExt cy="0" cx="0"/>
        </a:xfrm>
      </p:grpSpPr>
      <p:sp>
        <p:nvSpPr>
          <p:cNvPr name="Shape 138" id="138"/>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Culture</a:t>
            </a:r>
          </a:p>
        </p:txBody>
      </p:sp>
      <p:sp>
        <p:nvSpPr>
          <p:cNvPr name="Shape 139" id="139"/>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419100" marL="457200" rtl="0" lvl="0">
              <a:buClr>
                <a:schemeClr val="lt1"/>
              </a:buClr>
              <a:buSzPct val="166666"/>
              <a:buFont typeface="Arial"/>
              <a:buChar char="•"/>
            </a:pPr>
            <a:r>
              <a:rPr lang="en"/>
              <a:t>La langue de Languedoc est francais, occitan, et catalan.</a:t>
            </a:r>
          </a:p>
          <a:p>
            <a:r>
              <a:t/>
            </a:r>
          </a:p>
          <a:p>
            <a:pPr indent="-419100" marL="457200" lvl="0">
              <a:buClr>
                <a:schemeClr val="lt1"/>
              </a:buClr>
              <a:buSzPct val="166666"/>
              <a:buFont typeface="Arial"/>
              <a:buChar char="•"/>
            </a:pPr>
            <a:r>
              <a:rPr lang="en"/>
              <a:t>Languedoc nouriture n'est pas francais mais tres delicieuse.</a:t>
            </a:r>
          </a:p>
        </p:txBody>
      </p:sp>
      <p:sp>
        <p:nvSpPr>
          <p:cNvPr name="Shape 140" id="140"/>
          <p:cNvSpPr/>
          <p:nvPr/>
        </p:nvSpPr>
        <p:spPr>
          <a:xfrm>
            <a:off y="3982614" x="3960400"/>
            <a:ext cy="2585285" cx="4348267"/>
          </a:xfrm>
          <a:prstGeom prst="rect">
            <a:avLst/>
          </a:prstGeom>
          <a:blipFill>
            <a:blip r:embed="rId3"/>
            <a:stretch>
              <a:fillRect/>
            </a:stretch>
          </a:blipFill>
          <a:ln>
            <a:noFill/>
          </a:ln>
        </p:spPr>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44" id="144"/>
        <p:cNvGrpSpPr/>
        <p:nvPr/>
      </p:nvGrpSpPr>
      <p:grpSpPr>
        <a:xfrm>
          <a:off y="0" x="0"/>
          <a:ext cy="0" cx="0"/>
          <a:chOff y="0" x="0"/>
          <a:chExt cy="0" cx="0"/>
        </a:xfrm>
      </p:grpSpPr>
      <p:sp>
        <p:nvSpPr>
          <p:cNvPr name="Shape 145" id="145"/>
          <p:cNvSpPr txBox="1"/>
          <p:nvPr>
            <p:ph type="title"/>
          </p:nvPr>
        </p:nvSpPr>
        <p:spPr>
          <a:xfrm>
            <a:off y="274637" x="457200"/>
            <a:ext cy="1143000" cx="8229600"/>
          </a:xfrm>
          <a:prstGeom prst="rect">
            <a:avLst/>
          </a:prstGeom>
        </p:spPr>
        <p:txBody>
          <a:bodyPr bIns="91425" tIns="91425" lIns="91425" anchor="b" anchorCtr="0" rIns="91425">
            <a:spAutoFit/>
          </a:bodyPr>
          <a:lstStyle/>
          <a:p/>
        </p:txBody>
      </p:sp>
      <p:sp>
        <p:nvSpPr>
          <p:cNvPr name="Shape 146" id="146"/>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0" marR="0" algn="l" marL="0" rtl="0" lvl="0">
              <a:lnSpc>
                <a:spcPct val="115000"/>
              </a:lnSpc>
              <a:spcBef>
                <a:spcPts val="0"/>
              </a:spcBef>
              <a:spcAft>
                <a:spcPts val="0"/>
              </a:spcAft>
              <a:buNone/>
            </a:pPr>
            <a:r>
              <a:rPr lang="en"/>
              <a:t>.Pour la nouriture, Languedoc utilise les prouduit locaux come </a:t>
            </a:r>
          </a:p>
          <a:p>
            <a:pPr rtl="0" lvl="0">
              <a:buNone/>
            </a:pPr>
            <a:r>
              <a:rPr lang="en"/>
              <a:t>             .</a:t>
            </a:r>
            <a:r>
              <a:rPr lang="en" sz="1800"/>
              <a:t>Olive oil</a:t>
            </a:r>
          </a:p>
          <a:p>
            <a:pPr rtl="0" lvl="0">
              <a:buNone/>
            </a:pPr>
            <a:r>
              <a:rPr lang="en"/>
              <a:t>             .</a:t>
            </a:r>
            <a:r>
              <a:rPr lang="en" sz="1800"/>
              <a:t>Tomato sauces</a:t>
            </a:r>
            <a:r>
              <a:rPr lang="en"/>
              <a:t> </a:t>
            </a:r>
          </a:p>
          <a:p>
            <a:pPr rtl="0" lvl="0">
              <a:buNone/>
            </a:pPr>
            <a:r>
              <a:rPr lang="en"/>
              <a:t>             .</a:t>
            </a:r>
            <a:r>
              <a:rPr lang="en" sz="1800"/>
              <a:t>Thyme, Rosemary, et Sorrel</a:t>
            </a:r>
          </a:p>
          <a:p>
            <a:pPr rtl="0" lvl="0">
              <a:buNone/>
            </a:pPr>
            <a:r>
              <a:rPr lang="en" sz="1800"/>
              <a:t>.Pour manger et tres importante pour les person de languedoc.</a:t>
            </a:r>
          </a:p>
          <a:p>
            <a:pPr rtl="0" lvl="0">
              <a:buNone/>
            </a:pPr>
            <a:r>
              <a:rPr lang="en" sz="1800"/>
              <a:t>.</a:t>
            </a:r>
          </a:p>
          <a:p>
            <a:r>
              <a:t/>
            </a:r>
          </a:p>
        </p:txBody>
      </p:sp>
      <p:sp>
        <p:nvSpPr>
          <p:cNvPr name="Shape 147" id="147"/>
          <p:cNvSpPr/>
          <p:nvPr/>
        </p:nvSpPr>
        <p:spPr>
          <a:xfrm>
            <a:off y="2330919" x="5130786"/>
            <a:ext cy="1970379" cx="3150926"/>
          </a:xfrm>
          <a:prstGeom prst="rect">
            <a:avLst/>
          </a:prstGeom>
          <a:blipFill>
            <a:blip r:embed="rId3"/>
            <a:stretch>
              <a:fillRect/>
            </a:stretch>
          </a:blipFill>
          <a:ln>
            <a:noFill/>
          </a:ln>
        </p:spPr>
      </p:sp>
      <p:sp>
        <p:nvSpPr>
          <p:cNvPr name="Shape 148" id="148"/>
          <p:cNvSpPr/>
          <p:nvPr/>
        </p:nvSpPr>
        <p:spPr>
          <a:xfrm>
            <a:off y="4894864" x="837873"/>
            <a:ext cy="1673035" cx="2593427"/>
          </a:xfrm>
          <a:prstGeom prst="rect">
            <a:avLst/>
          </a:prstGeom>
          <a:blipFill>
            <a:blip r:embed="rId4"/>
            <a:stretch>
              <a:fillRect/>
            </a:stretch>
          </a:blipFill>
          <a:ln>
            <a:noFill/>
          </a:ln>
        </p:spPr>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a:themeElements>
    <a:clrScheme name="Custom 439">
      <a:dk1>
        <a:srgbClr val="000000"/>
      </a:dk1>
      <a:lt1>
        <a:srgbClr val="FFFFFF"/>
      </a:lt1>
      <a:dk2>
        <a:srgbClr val="5C6E95"/>
      </a:dk2>
      <a:lt2>
        <a:srgbClr val="ACB4C2"/>
      </a:lt2>
      <a:accent1>
        <a:srgbClr val="667E50"/>
      </a:accent1>
      <a:accent2>
        <a:srgbClr val="CFBF73"/>
      </a:accent2>
      <a:accent3>
        <a:srgbClr val="8C7C82"/>
      </a:accent3>
      <a:accent4>
        <a:srgbClr val="9ABF87"/>
      </a:accent4>
      <a:accent5>
        <a:srgbClr val="CF9462"/>
      </a:accent5>
      <a:accent6>
        <a:srgbClr val="A25642"/>
      </a:accent6>
      <a:hlink>
        <a:srgbClr val="5173A5"/>
      </a:hlink>
      <a:folHlink>
        <a:srgbClr val="6872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xmlns:r="http://schemas.openxmlformats.org/officeDocument/2006/relationships">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